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18"/>
  </p:sldMasterIdLst>
  <p:notesMasterIdLst>
    <p:notesMasterId r:id="rId145"/>
  </p:notesMasterIdLst>
  <p:sldIdLst>
    <p:sldId id="264" r:id="rId119"/>
    <p:sldId id="273" r:id="rId120"/>
    <p:sldId id="270" r:id="rId121"/>
    <p:sldId id="272" r:id="rId122"/>
    <p:sldId id="274" r:id="rId123"/>
    <p:sldId id="275" r:id="rId124"/>
    <p:sldId id="276" r:id="rId125"/>
    <p:sldId id="277" r:id="rId126"/>
    <p:sldId id="278" r:id="rId127"/>
    <p:sldId id="279" r:id="rId128"/>
    <p:sldId id="280" r:id="rId129"/>
    <p:sldId id="295" r:id="rId130"/>
    <p:sldId id="281" r:id="rId131"/>
    <p:sldId id="294" r:id="rId132"/>
    <p:sldId id="283" r:id="rId133"/>
    <p:sldId id="284" r:id="rId134"/>
    <p:sldId id="285" r:id="rId135"/>
    <p:sldId id="289" r:id="rId136"/>
    <p:sldId id="282" r:id="rId137"/>
    <p:sldId id="286" r:id="rId138"/>
    <p:sldId id="287" r:id="rId139"/>
    <p:sldId id="288" r:id="rId140"/>
    <p:sldId id="290" r:id="rId141"/>
    <p:sldId id="291" r:id="rId142"/>
    <p:sldId id="292" r:id="rId143"/>
    <p:sldId id="293" r:id="rId144"/>
  </p:sldIdLst>
  <p:sldSz cx="12192000" cy="6858000"/>
  <p:notesSz cx="6858000" cy="9144000"/>
  <p:embeddedFontLst>
    <p:embeddedFont>
      <p:font typeface="Cambria Math" panose="02040503050406030204" pitchFamily="18" charset="0"/>
      <p:regular r:id="rId146"/>
    </p:embeddedFont>
    <p:embeddedFont>
      <p:font typeface="等线" panose="02010600030101010101" pitchFamily="2" charset="-122"/>
      <p:regular r:id="rId147"/>
      <p:bold r:id="rId148"/>
    </p:embeddedFont>
    <p:embeddedFont>
      <p:font typeface="方正隶变繁体" panose="03000509000000000000" pitchFamily="65" charset="-122"/>
      <p:regular r:id="rId149"/>
    </p:embeddedFont>
    <p:embeddedFont>
      <p:font typeface="方正隶变简体" panose="02000000000000000000" pitchFamily="2" charset="-122"/>
      <p:regular r:id="rId1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导言" id="{1AA6DAA1-6209-4E0C-B3D1-3CEFE7D86198}">
          <p14:sldIdLst>
            <p14:sldId id="264"/>
            <p14:sldId id="273"/>
            <p14:sldId id="270"/>
          </p14:sldIdLst>
        </p14:section>
        <p14:section name="基本语法" id="{3A807397-5C9D-4CFA-A522-90105BBE995B}">
          <p14:sldIdLst>
            <p14:sldId id="272"/>
            <p14:sldId id="274"/>
            <p14:sldId id="275"/>
            <p14:sldId id="276"/>
            <p14:sldId id="277"/>
          </p14:sldIdLst>
        </p14:section>
        <p14:section name="基本类型" id="{7002EAD9-8149-4050-8FBF-40CAB66E374A}">
          <p14:sldIdLst>
            <p14:sldId id="278"/>
            <p14:sldId id="279"/>
            <p14:sldId id="280"/>
            <p14:sldId id="295"/>
          </p14:sldIdLst>
        </p14:section>
        <p14:section name="Pyshare D2" id="{AB2A2A02-29E7-4290-B2DE-5D7FDCBC65E2}">
          <p14:sldIdLst>
            <p14:sldId id="281"/>
            <p14:sldId id="294"/>
            <p14:sldId id="283"/>
            <p14:sldId id="284"/>
            <p14:sldId id="285"/>
            <p14:sldId id="289"/>
            <p14:sldId id="282"/>
            <p14:sldId id="286"/>
            <p14:sldId id="287"/>
            <p14:sldId id="288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customXml" Target="../customXml/item11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customXml" Target="../customXml/item84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slide" Target="slides/slide15.xml"/><Relationship Id="rId138" Type="http://schemas.openxmlformats.org/officeDocument/2006/relationships/slide" Target="slides/slide20.xml"/><Relationship Id="rId154" Type="http://schemas.openxmlformats.org/officeDocument/2006/relationships/tableStyles" Target="tableStyles.xml"/><Relationship Id="rId16" Type="http://schemas.openxmlformats.org/officeDocument/2006/relationships/customXml" Target="../customXml/item16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slide" Target="slides/slide5.xml"/><Relationship Id="rId128" Type="http://schemas.openxmlformats.org/officeDocument/2006/relationships/slide" Target="slides/slide10.xml"/><Relationship Id="rId144" Type="http://schemas.openxmlformats.org/officeDocument/2006/relationships/slide" Target="slides/slide26.xml"/><Relationship Id="rId149" Type="http://schemas.openxmlformats.org/officeDocument/2006/relationships/font" Target="fonts/font4.fntdata"/><Relationship Id="rId5" Type="http://schemas.openxmlformats.org/officeDocument/2006/relationships/customXml" Target="../customXml/item5.xml"/><Relationship Id="rId90" Type="http://schemas.openxmlformats.org/officeDocument/2006/relationships/customXml" Target="../customXml/item90.xml"/><Relationship Id="rId95" Type="http://schemas.openxmlformats.org/officeDocument/2006/relationships/customXml" Target="../customXml/item9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18" Type="http://schemas.openxmlformats.org/officeDocument/2006/relationships/slideMaster" Target="slideMasters/slideMaster1.xml"/><Relationship Id="rId134" Type="http://schemas.openxmlformats.org/officeDocument/2006/relationships/slide" Target="slides/slide16.xml"/><Relationship Id="rId139" Type="http://schemas.openxmlformats.org/officeDocument/2006/relationships/slide" Target="slides/slide21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font" Target="fonts/font5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customXml" Target="../customXml/item103.xml"/><Relationship Id="rId108" Type="http://schemas.openxmlformats.org/officeDocument/2006/relationships/customXml" Target="../customXml/item108.xml"/><Relationship Id="rId116" Type="http://schemas.openxmlformats.org/officeDocument/2006/relationships/customXml" Target="../customXml/item116.xml"/><Relationship Id="rId124" Type="http://schemas.openxmlformats.org/officeDocument/2006/relationships/slide" Target="slides/slide6.xml"/><Relationship Id="rId129" Type="http://schemas.openxmlformats.org/officeDocument/2006/relationships/slide" Target="slides/slide11.xml"/><Relationship Id="rId137" Type="http://schemas.openxmlformats.org/officeDocument/2006/relationships/slide" Target="slides/slide19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11" Type="http://schemas.openxmlformats.org/officeDocument/2006/relationships/customXml" Target="../customXml/item111.xml"/><Relationship Id="rId132" Type="http://schemas.openxmlformats.org/officeDocument/2006/relationships/slide" Target="slides/slide14.xml"/><Relationship Id="rId140" Type="http://schemas.openxmlformats.org/officeDocument/2006/relationships/slide" Target="slides/slide22.xml"/><Relationship Id="rId145" Type="http://schemas.openxmlformats.org/officeDocument/2006/relationships/notesMaster" Target="notesMasters/notesMaster1.xml"/><Relationship Id="rId15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14" Type="http://schemas.openxmlformats.org/officeDocument/2006/relationships/customXml" Target="../customXml/item114.xml"/><Relationship Id="rId119" Type="http://schemas.openxmlformats.org/officeDocument/2006/relationships/slide" Target="slides/slide1.xml"/><Relationship Id="rId127" Type="http://schemas.openxmlformats.org/officeDocument/2006/relationships/slide" Target="slides/slide9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slide" Target="slides/slide4.xml"/><Relationship Id="rId130" Type="http://schemas.openxmlformats.org/officeDocument/2006/relationships/slide" Target="slides/slide12.xml"/><Relationship Id="rId135" Type="http://schemas.openxmlformats.org/officeDocument/2006/relationships/slide" Target="slides/slide17.xml"/><Relationship Id="rId143" Type="http://schemas.openxmlformats.org/officeDocument/2006/relationships/slide" Target="slides/slide25.xml"/><Relationship Id="rId148" Type="http://schemas.openxmlformats.org/officeDocument/2006/relationships/font" Target="fonts/font3.fntdata"/><Relationship Id="rId15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slide" Target="slides/slide2.xml"/><Relationship Id="rId125" Type="http://schemas.openxmlformats.org/officeDocument/2006/relationships/slide" Target="slides/slide7.xml"/><Relationship Id="rId141" Type="http://schemas.openxmlformats.org/officeDocument/2006/relationships/slide" Target="slides/slide23.xml"/><Relationship Id="rId146" Type="http://schemas.openxmlformats.org/officeDocument/2006/relationships/font" Target="fonts/font1.fntdata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15" Type="http://schemas.openxmlformats.org/officeDocument/2006/relationships/customXml" Target="../customXml/item115.xml"/><Relationship Id="rId131" Type="http://schemas.openxmlformats.org/officeDocument/2006/relationships/slide" Target="slides/slide13.xml"/><Relationship Id="rId136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viewProps" Target="viewProp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slide" Target="slides/slide8.xml"/><Relationship Id="rId147" Type="http://schemas.openxmlformats.org/officeDocument/2006/relationships/font" Target="fonts/font2.fntdata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slide" Target="slides/slide3.xml"/><Relationship Id="rId142" Type="http://schemas.openxmlformats.org/officeDocument/2006/relationships/slide" Target="slides/slide2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5EA97-3FAA-4A38-B005-05843C060449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C67F0-1B2C-4FBF-8699-6CE8E1CA0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6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8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鸟, 天空, 轮廓&#10;&#10;已生成高可信度的说明">
            <a:extLst>
              <a:ext uri="{FF2B5EF4-FFF2-40B4-BE49-F238E27FC236}">
                <a16:creationId xmlns:a16="http://schemas.microsoft.com/office/drawing/2014/main" id="{96A97298-4714-4D03-B905-672DE328F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49" y="2294605"/>
            <a:ext cx="2268785" cy="2268785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410C875-36AB-45F8-9CD4-9B821ABCE5F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69393" y="2866503"/>
            <a:ext cx="7303168" cy="112499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5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r>
              <a:rPr lang="en-US" altLang="zh-CN" dirty="0"/>
              <a:t>PyShare 02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64382AD-9B32-4362-B381-8322788589D3}"/>
              </a:ext>
            </a:extLst>
          </p:cNvPr>
          <p:cNvCxnSpPr/>
          <p:nvPr userDrawn="1"/>
        </p:nvCxnSpPr>
        <p:spPr>
          <a:xfrm>
            <a:off x="3874168" y="3874168"/>
            <a:ext cx="7688179" cy="0"/>
          </a:xfrm>
          <a:prstGeom prst="line">
            <a:avLst/>
          </a:prstGeom>
          <a:ln w="12700"/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C:\Users\t-dantay\Documents\Placeholders\user.png">
            <a:extLst>
              <a:ext uri="{FF2B5EF4-FFF2-40B4-BE49-F238E27FC236}">
                <a16:creationId xmlns:a16="http://schemas.microsoft.com/office/drawing/2014/main" id="{513632C0-20B1-4AAA-82FC-305C77196B0B}"/>
              </a:ext>
            </a:extLst>
          </p:cNvPr>
          <p:cNvPicPr>
            <a:picLocks noChangeAspect="1" noChangeArrowheads="1"/>
          </p:cNvPicPr>
          <p:nvPr userDrawn="1">
            <p:custDataLst>
              <p:custData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168" y="4048608"/>
            <a:ext cx="140605" cy="15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511ED8B-F511-4698-9E73-C6AFB6EDC98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14773" y="3805383"/>
            <a:ext cx="6629400" cy="622571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lyj8512@126.com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843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矩形 272">
            <a:extLst>
              <a:ext uri="{FF2B5EF4-FFF2-40B4-BE49-F238E27FC236}">
                <a16:creationId xmlns:a16="http://schemas.microsoft.com/office/drawing/2014/main" id="{02AAE2EC-433C-402C-9447-2B77F86DA8E9}"/>
              </a:ext>
            </a:extLst>
          </p:cNvPr>
          <p:cNvSpPr/>
          <p:nvPr userDrawn="1"/>
        </p:nvSpPr>
        <p:spPr>
          <a:xfrm>
            <a:off x="271009" y="162808"/>
            <a:ext cx="90000" cy="43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内容占位符 274">
            <a:extLst>
              <a:ext uri="{FF2B5EF4-FFF2-40B4-BE49-F238E27FC236}">
                <a16:creationId xmlns:a16="http://schemas.microsoft.com/office/drawing/2014/main" id="{8B833223-3C83-4E33-B3B3-703AC93F13C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1009" y="124690"/>
            <a:ext cx="1826141" cy="535531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>
              <a:buNone/>
              <a:defRPr sz="3200" b="0" u="none">
                <a:effectLst/>
                <a:latin typeface="方正隶变简体" panose="02000000000000000000" pitchFamily="2" charset="-122"/>
                <a:ea typeface="方正隶变简体" panose="02000000000000000000" pitchFamily="2" charset="-122"/>
              </a:defRPr>
            </a:lvl1pPr>
          </a:lstStyle>
          <a:p>
            <a:pPr lvl="0"/>
            <a:r>
              <a:rPr lang="zh-CN" altLang="en-US"/>
              <a:t>基本语法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15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59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3.xml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0.png"/><Relationship Id="rId9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.png"/><Relationship Id="rId18" Type="http://schemas.openxmlformats.org/officeDocument/2006/relationships/slide" Target="slide26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12" Type="http://schemas.openxmlformats.org/officeDocument/2006/relationships/slide" Target="slide15.xml"/><Relationship Id="rId1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openxmlformats.org/officeDocument/2006/relationships/slide" Target="slide18.xml"/><Relationship Id="rId10" Type="http://schemas.openxmlformats.org/officeDocument/2006/relationships/image" Target="../media/image5.png"/><Relationship Id="rId19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slide" Target="slide14.xml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slide" Target="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60.png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slide" Target="slide8.xml"/><Relationship Id="rId1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slide" Target="slide5.xml"/><Relationship Id="rId12" Type="http://schemas.openxmlformats.org/officeDocument/2006/relationships/image" Target="../media/image13.png"/><Relationship Id="rId17" Type="http://schemas.openxmlformats.org/officeDocument/2006/relationships/image" Target="../media/image90.png"/><Relationship Id="rId2" Type="http://schemas.openxmlformats.org/officeDocument/2006/relationships/image" Target="../media/image9.png"/><Relationship Id="rId16" Type="http://schemas.openxmlformats.org/officeDocument/2006/relationships/slide" Target="slide3.xml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0.png"/><Relationship Id="rId5" Type="http://schemas.openxmlformats.org/officeDocument/2006/relationships/image" Target="../media/image50.png"/><Relationship Id="rId15" Type="http://schemas.openxmlformats.org/officeDocument/2006/relationships/image" Target="../media/image14.png"/><Relationship Id="rId10" Type="http://schemas.openxmlformats.org/officeDocument/2006/relationships/slide" Target="slide6.xml"/><Relationship Id="rId19" Type="http://schemas.openxmlformats.org/officeDocument/2006/relationships/slide" Target="slide9.xml"/><Relationship Id="rId4" Type="http://schemas.openxmlformats.org/officeDocument/2006/relationships/slide" Target="slide4.xml"/><Relationship Id="rId9" Type="http://schemas.openxmlformats.org/officeDocument/2006/relationships/image" Target="../media/image12.png"/><Relationship Id="rId1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D3AA3D5-44A2-4553-8B34-F47BB53147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9393" y="2866503"/>
            <a:ext cx="7303168" cy="1124991"/>
          </a:xfrm>
        </p:spPr>
        <p:txBody>
          <a:bodyPr/>
          <a:lstStyle/>
          <a:p>
            <a:r>
              <a:rPr lang="en-US" altLang="zh-CN" dirty="0"/>
              <a:t>PyShare 02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3828F9-C4A3-47EB-85AE-799CF9D2438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14773" y="3824433"/>
            <a:ext cx="6629400" cy="62257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lyj8512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@</a:t>
            </a:r>
            <a:r>
              <a:rPr lang="en-US" altLang="zh-CN" dirty="0"/>
              <a:t>126.com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F3EE41D-16DB-4BA2-9AAE-CFA5F064B246}"/>
              </a:ext>
            </a:extLst>
          </p:cNvPr>
          <p:cNvSpPr txBox="1">
            <a:spLocks/>
          </p:cNvSpPr>
          <p:nvPr/>
        </p:nvSpPr>
        <p:spPr>
          <a:xfrm>
            <a:off x="10488075" y="3914489"/>
            <a:ext cx="1703926" cy="442458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600" i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FF"/>
                </a:solidFill>
              </a:rPr>
              <a:t>2018-10-24</a:t>
            </a:r>
          </a:p>
        </p:txBody>
      </p:sp>
    </p:spTree>
    <p:extLst>
      <p:ext uri="{BB962C8B-B14F-4D97-AF65-F5344CB8AC3E}">
        <p14:creationId xmlns:p14="http://schemas.microsoft.com/office/powerpoint/2010/main" val="388685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13180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6</a:t>
            </a:r>
            <a:endParaRPr lang="zh-CN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8" name="幻灯片缩放定位 67">
                <a:extLst>
                  <a:ext uri="{FF2B5EF4-FFF2-40B4-BE49-F238E27FC236}">
                    <a16:creationId xmlns:a16="http://schemas.microsoft.com/office/drawing/2014/main" id="{3E36E9C4-89A2-4261-B8B3-EAA3625E298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809026" y="102523"/>
              <a:ext cx="1290001" cy="725625"/>
            </p:xfrm>
            <a:graphic>
              <a:graphicData uri="http://schemas.microsoft.com/office/powerpoint/2016/slidezoom">
                <pslz:sldZm>
                  <pslz:sldZmObj sldId="270" cId="4013669493">
                    <pslz:zmPr id="{D7211B26-DE41-45DC-A709-E58492AE593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0001" cy="725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8" name="幻灯片缩放定位 6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E36E9C4-89A2-4261-B8B3-EAA3625E29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9026" y="102523"/>
                <a:ext cx="1290001" cy="725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F2F420D0-CCA8-4A88-9A40-4BE2BCB80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655" y="4800304"/>
            <a:ext cx="5767387" cy="20097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D27ED0-C1DE-40D5-B999-FCC02BC84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191" y="828148"/>
            <a:ext cx="9355281" cy="372085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幻灯片缩放定位 3">
                <a:extLst>
                  <a:ext uri="{FF2B5EF4-FFF2-40B4-BE49-F238E27FC236}">
                    <a16:creationId xmlns:a16="http://schemas.microsoft.com/office/drawing/2014/main" id="{B3C3B992-9CD5-44AA-930A-366D2033A6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2570198"/>
                  </p:ext>
                </p:extLst>
              </p:nvPr>
            </p:nvGraphicFramePr>
            <p:xfrm>
              <a:off x="125444" y="5934755"/>
              <a:ext cx="1419653" cy="798555"/>
            </p:xfrm>
            <a:graphic>
              <a:graphicData uri="http://schemas.microsoft.com/office/powerpoint/2016/slidezoom">
                <pslz:sldZm>
                  <pslz:sldZmObj sldId="284" cId="2426315917">
                    <pslz:zmPr id="{CC61D64F-2F18-460B-83F3-A9DAE61799E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9653" cy="7985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幻灯片缩放定位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3C3B992-9CD5-44AA-930A-366D2033A6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44" y="5934755"/>
                <a:ext cx="1419653" cy="7985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216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13180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7</a:t>
            </a:r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487F26-B331-4A88-A189-C951339AB90C}"/>
              </a:ext>
            </a:extLst>
          </p:cNvPr>
          <p:cNvGrpSpPr/>
          <p:nvPr/>
        </p:nvGrpSpPr>
        <p:grpSpPr>
          <a:xfrm>
            <a:off x="2292927" y="4255270"/>
            <a:ext cx="7606145" cy="1007533"/>
            <a:chOff x="2537690" y="4491566"/>
            <a:chExt cx="7606145" cy="1007533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3812C80-3347-4BB8-9A90-465E3614FDE9}"/>
                </a:ext>
              </a:extLst>
            </p:cNvPr>
            <p:cNvGrpSpPr/>
            <p:nvPr/>
          </p:nvGrpSpPr>
          <p:grpSpPr>
            <a:xfrm>
              <a:off x="2537690" y="4491566"/>
              <a:ext cx="6338455" cy="1007533"/>
              <a:chOff x="2537690" y="4491566"/>
              <a:chExt cx="6338455" cy="1007533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0A5DE71-B770-43BB-B94F-A6E1C3DE0875}"/>
                  </a:ext>
                </a:extLst>
              </p:cNvPr>
              <p:cNvSpPr/>
              <p:nvPr/>
            </p:nvSpPr>
            <p:spPr>
              <a:xfrm>
                <a:off x="2537690" y="4491566"/>
                <a:ext cx="1267691" cy="1007533"/>
              </a:xfrm>
              <a:prstGeom prst="rect">
                <a:avLst/>
              </a:prstGeom>
              <a:solidFill>
                <a:schemeClr val="bg1">
                  <a:lumMod val="95000"/>
                  <a:alpha val="23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r"/>
                <a:r>
                  <a:rPr lang="en-US" altLang="zh-CN" sz="2400">
                    <a:solidFill>
                      <a:srgbClr val="00B0F0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rPr>
                  <a:t>a</a:t>
                </a:r>
                <a:endParaRPr lang="zh-CN" altLang="en-US" sz="2400">
                  <a:solidFill>
                    <a:srgbClr val="00B0F0"/>
                  </a:solidFill>
                  <a:latin typeface="方正隶变繁体" panose="03000509000000000000" pitchFamily="65" charset="-122"/>
                  <a:ea typeface="方正隶变繁体" panose="03000509000000000000" pitchFamily="65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952A214-6E49-48DD-B594-18D4D4B88335}"/>
                  </a:ext>
                </a:extLst>
              </p:cNvPr>
              <p:cNvSpPr/>
              <p:nvPr/>
            </p:nvSpPr>
            <p:spPr>
              <a:xfrm>
                <a:off x="3805381" y="4491566"/>
                <a:ext cx="1267691" cy="1007533"/>
              </a:xfrm>
              <a:prstGeom prst="rect">
                <a:avLst/>
              </a:prstGeom>
              <a:solidFill>
                <a:schemeClr val="bg1">
                  <a:lumMod val="95000"/>
                  <a:alpha val="23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2400">
                    <a:solidFill>
                      <a:srgbClr val="00B0F0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rPr>
                  <a:t>b</a:t>
                </a:r>
                <a:endParaRPr lang="zh-CN" altLang="en-US" sz="2400">
                  <a:solidFill>
                    <a:srgbClr val="00B0F0"/>
                  </a:solidFill>
                  <a:latin typeface="方正隶变繁体" panose="03000509000000000000" pitchFamily="65" charset="-122"/>
                  <a:ea typeface="方正隶变繁体" panose="03000509000000000000" pitchFamily="65" charset="-122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D94D0DA-23BC-4BD2-804F-5E6696CCCA50}"/>
                  </a:ext>
                </a:extLst>
              </p:cNvPr>
              <p:cNvSpPr/>
              <p:nvPr/>
            </p:nvSpPr>
            <p:spPr>
              <a:xfrm>
                <a:off x="5073072" y="4491566"/>
                <a:ext cx="1267691" cy="1007533"/>
              </a:xfrm>
              <a:prstGeom prst="rect">
                <a:avLst/>
              </a:prstGeom>
              <a:solidFill>
                <a:schemeClr val="bg1">
                  <a:lumMod val="95000"/>
                  <a:alpha val="23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2400">
                    <a:solidFill>
                      <a:srgbClr val="00B0F0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rPr>
                  <a:t>c</a:t>
                </a:r>
                <a:endParaRPr lang="zh-CN" altLang="en-US" sz="2400">
                  <a:solidFill>
                    <a:srgbClr val="00B0F0"/>
                  </a:solidFill>
                  <a:latin typeface="方正隶变繁体" panose="03000509000000000000" pitchFamily="65" charset="-122"/>
                  <a:ea typeface="方正隶变繁体" panose="03000509000000000000" pitchFamily="65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C276AF-C0B0-468A-8395-4E1A61F85307}"/>
                  </a:ext>
                </a:extLst>
              </p:cNvPr>
              <p:cNvSpPr/>
              <p:nvPr/>
            </p:nvSpPr>
            <p:spPr>
              <a:xfrm>
                <a:off x="6340763" y="4491566"/>
                <a:ext cx="1267691" cy="1007533"/>
              </a:xfrm>
              <a:prstGeom prst="rect">
                <a:avLst/>
              </a:prstGeom>
              <a:solidFill>
                <a:schemeClr val="bg1">
                  <a:lumMod val="95000"/>
                  <a:alpha val="23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2400">
                    <a:solidFill>
                      <a:srgbClr val="00B0F0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rPr>
                  <a:t>d</a:t>
                </a:r>
                <a:endParaRPr lang="zh-CN" altLang="en-US" sz="2400">
                  <a:solidFill>
                    <a:srgbClr val="00B0F0"/>
                  </a:solidFill>
                  <a:latin typeface="方正隶变繁体" panose="03000509000000000000" pitchFamily="65" charset="-122"/>
                  <a:ea typeface="方正隶变繁体" panose="03000509000000000000" pitchFamily="65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755F363-F172-4BEA-9B20-CD8AE80B74F3}"/>
                  </a:ext>
                </a:extLst>
              </p:cNvPr>
              <p:cNvSpPr/>
              <p:nvPr/>
            </p:nvSpPr>
            <p:spPr>
              <a:xfrm>
                <a:off x="7608454" y="4491566"/>
                <a:ext cx="1267691" cy="1007533"/>
              </a:xfrm>
              <a:prstGeom prst="rect">
                <a:avLst/>
              </a:prstGeom>
              <a:solidFill>
                <a:schemeClr val="bg1">
                  <a:lumMod val="95000"/>
                  <a:alpha val="23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zh-CN" sz="2400">
                    <a:solidFill>
                      <a:srgbClr val="00B0F0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rPr>
                  <a:t>e</a:t>
                </a:r>
                <a:endParaRPr lang="zh-CN" altLang="en-US" sz="2400">
                  <a:solidFill>
                    <a:srgbClr val="00B0F0"/>
                  </a:solidFill>
                  <a:latin typeface="方正隶变繁体" panose="03000509000000000000" pitchFamily="65" charset="-122"/>
                  <a:ea typeface="方正隶变繁体" panose="03000509000000000000" pitchFamily="65" charset="-122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5BA3580-30B5-4C05-8999-6EE76686193C}"/>
                </a:ext>
              </a:extLst>
            </p:cNvPr>
            <p:cNvSpPr/>
            <p:nvPr/>
          </p:nvSpPr>
          <p:spPr>
            <a:xfrm>
              <a:off x="8876144" y="4491566"/>
              <a:ext cx="1267691" cy="1007533"/>
            </a:xfrm>
            <a:prstGeom prst="rect">
              <a:avLst/>
            </a:prstGeom>
            <a:solidFill>
              <a:schemeClr val="bg1">
                <a:lumMod val="95000"/>
                <a:alpha val="23000"/>
              </a:schemeClr>
            </a:solidFill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2400">
                  <a:solidFill>
                    <a:srgbClr val="00B0F0"/>
                  </a:solidFill>
                  <a:latin typeface="方正隶变繁体" panose="03000509000000000000" pitchFamily="65" charset="-122"/>
                  <a:ea typeface="方正隶变繁体" panose="03000509000000000000" pitchFamily="65" charset="-122"/>
                </a:rPr>
                <a:t>f</a:t>
              </a:r>
              <a:endParaRPr lang="zh-CN" altLang="en-US" sz="2400">
                <a:solidFill>
                  <a:srgbClr val="00B0F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2" name="幻灯片缩放定位 71">
                <a:extLst>
                  <a:ext uri="{FF2B5EF4-FFF2-40B4-BE49-F238E27FC236}">
                    <a16:creationId xmlns:a16="http://schemas.microsoft.com/office/drawing/2014/main" id="{597015BD-6BC7-4DA6-A91D-6460B5C8A38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809026" y="102523"/>
              <a:ext cx="1290001" cy="725625"/>
            </p:xfrm>
            <a:graphic>
              <a:graphicData uri="http://schemas.microsoft.com/office/powerpoint/2016/slidezoom">
                <pslz:sldZm>
                  <pslz:sldZmObj sldId="270" cId="4013669493">
                    <pslz:zmPr id="{D7211B26-DE41-45DC-A709-E58492AE593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0001" cy="725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2" name="幻灯片缩放定位 7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97015BD-6BC7-4DA6-A91D-6460B5C8A3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9026" y="102523"/>
                <a:ext cx="1290001" cy="725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D5FAC39-9187-41DA-BBEE-951BB0EE8A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67"/>
          <a:stretch/>
        </p:blipFill>
        <p:spPr>
          <a:xfrm>
            <a:off x="0" y="1163782"/>
            <a:ext cx="12192000" cy="158635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50B9194-03B3-4C3F-8BB9-ACB78AC9DDFD}"/>
              </a:ext>
            </a:extLst>
          </p:cNvPr>
          <p:cNvSpPr/>
          <p:nvPr/>
        </p:nvSpPr>
        <p:spPr>
          <a:xfrm>
            <a:off x="3084946" y="1579418"/>
            <a:ext cx="475672" cy="6188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4A07256-9739-4BE8-9749-481B76E0C6D3}"/>
              </a:ext>
            </a:extLst>
          </p:cNvPr>
          <p:cNvCxnSpPr>
            <a:stCxn id="13" idx="2"/>
            <a:endCxn id="4" idx="0"/>
          </p:cNvCxnSpPr>
          <p:nvPr/>
        </p:nvCxnSpPr>
        <p:spPr>
          <a:xfrm flipH="1">
            <a:off x="2926773" y="2198255"/>
            <a:ext cx="396009" cy="2057015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0CBEEAA-281A-48E1-8C3B-031CE9F7C4A5}"/>
              </a:ext>
            </a:extLst>
          </p:cNvPr>
          <p:cNvSpPr txBox="1"/>
          <p:nvPr/>
        </p:nvSpPr>
        <p:spPr>
          <a:xfrm>
            <a:off x="2655454" y="4374315"/>
            <a:ext cx="646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rgbClr val="0070C0"/>
                </a:solidFill>
              </a:rPr>
              <a:t>1</a:t>
            </a:r>
            <a:endParaRPr lang="zh-CN" altLang="en-US" sz="4400">
              <a:solidFill>
                <a:srgbClr val="0070C0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57EEA1E-7BC6-4684-99BD-54EC88D4588B}"/>
              </a:ext>
            </a:extLst>
          </p:cNvPr>
          <p:cNvGrpSpPr/>
          <p:nvPr/>
        </p:nvGrpSpPr>
        <p:grpSpPr>
          <a:xfrm>
            <a:off x="3923491" y="4374315"/>
            <a:ext cx="5718695" cy="769441"/>
            <a:chOff x="3923491" y="4374315"/>
            <a:chExt cx="5718695" cy="769441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A1F8582-5A2D-4FAA-94AA-99AB7D2FFF61}"/>
                </a:ext>
              </a:extLst>
            </p:cNvPr>
            <p:cNvSpPr txBox="1"/>
            <p:nvPr/>
          </p:nvSpPr>
          <p:spPr>
            <a:xfrm>
              <a:off x="3923491" y="4374315"/>
              <a:ext cx="6465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rgbClr val="0070C0"/>
                  </a:solidFill>
                </a:rPr>
                <a:t>2</a:t>
              </a:r>
              <a:endParaRPr lang="zh-CN" altLang="en-US" sz="4400">
                <a:solidFill>
                  <a:srgbClr val="0070C0"/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7704740-499A-4C6D-A85E-39BEDFC3BEA9}"/>
                </a:ext>
              </a:extLst>
            </p:cNvPr>
            <p:cNvSpPr txBox="1"/>
            <p:nvPr/>
          </p:nvSpPr>
          <p:spPr>
            <a:xfrm>
              <a:off x="5191528" y="4374315"/>
              <a:ext cx="6465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rgbClr val="0070C0"/>
                  </a:solidFill>
                </a:rPr>
                <a:t>3</a:t>
              </a:r>
              <a:endParaRPr lang="zh-CN" altLang="en-US" sz="4400">
                <a:solidFill>
                  <a:srgbClr val="0070C0"/>
                </a:solidFill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7D86033-E6F8-4724-BB1B-F1102944458D}"/>
                </a:ext>
              </a:extLst>
            </p:cNvPr>
            <p:cNvSpPr txBox="1"/>
            <p:nvPr/>
          </p:nvSpPr>
          <p:spPr>
            <a:xfrm>
              <a:off x="6459565" y="4374315"/>
              <a:ext cx="6465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rgbClr val="0070C0"/>
                  </a:solidFill>
                </a:rPr>
                <a:t>4</a:t>
              </a:r>
              <a:endParaRPr lang="zh-CN" altLang="en-US" sz="4400">
                <a:solidFill>
                  <a:srgbClr val="0070C0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6CAE14F-11C6-44C0-96F7-CD638C99DD11}"/>
                </a:ext>
              </a:extLst>
            </p:cNvPr>
            <p:cNvSpPr txBox="1"/>
            <p:nvPr/>
          </p:nvSpPr>
          <p:spPr>
            <a:xfrm>
              <a:off x="7727602" y="4374315"/>
              <a:ext cx="6465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rgbClr val="0070C0"/>
                  </a:solidFill>
                </a:rPr>
                <a:t>4</a:t>
              </a:r>
              <a:endParaRPr lang="zh-CN" altLang="en-US" sz="4400">
                <a:solidFill>
                  <a:srgbClr val="0070C0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AEECE53-8AA0-4EDD-8C13-955409045D6B}"/>
                </a:ext>
              </a:extLst>
            </p:cNvPr>
            <p:cNvSpPr txBox="1"/>
            <p:nvPr/>
          </p:nvSpPr>
          <p:spPr>
            <a:xfrm>
              <a:off x="8995640" y="4374315"/>
              <a:ext cx="6465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rgbClr val="0070C0"/>
                  </a:solidFill>
                </a:rPr>
                <a:t>5</a:t>
              </a:r>
              <a:endParaRPr lang="zh-CN" altLang="en-US" sz="4400">
                <a:solidFill>
                  <a:srgbClr val="0070C0"/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999ED476-11B2-4EB9-8274-FF65140A32BC}"/>
              </a:ext>
            </a:extLst>
          </p:cNvPr>
          <p:cNvSpPr txBox="1"/>
          <p:nvPr/>
        </p:nvSpPr>
        <p:spPr>
          <a:xfrm>
            <a:off x="2440709" y="1117753"/>
            <a:ext cx="4922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无序</a:t>
            </a:r>
            <a:r>
              <a:rPr lang="en-US" altLang="zh-CN" sz="24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序列不能索引</a:t>
            </a:r>
            <a:r>
              <a:rPr lang="en-US" altLang="zh-CN" sz="24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不能切片</a:t>
            </a:r>
          </a:p>
        </p:txBody>
      </p:sp>
    </p:spTree>
    <p:extLst>
      <p:ext uri="{BB962C8B-B14F-4D97-AF65-F5344CB8AC3E}">
        <p14:creationId xmlns:p14="http://schemas.microsoft.com/office/powerpoint/2010/main" val="157255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13180" cy="535531"/>
          </a:xfrm>
        </p:spPr>
        <p:txBody>
          <a:bodyPr/>
          <a:lstStyle/>
          <a:p>
            <a:r>
              <a:rPr lang="zh-CN" altLang="en-US" dirty="0"/>
              <a:t>示例 </a:t>
            </a:r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8F99765-70D0-4855-8246-1EDDF6174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61" y="2236065"/>
            <a:ext cx="8591550" cy="253365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3BBA47A-A0F8-4A32-8556-C0F5F16E6195}"/>
              </a:ext>
            </a:extLst>
          </p:cNvPr>
          <p:cNvSpPr txBox="1"/>
          <p:nvPr/>
        </p:nvSpPr>
        <p:spPr>
          <a:xfrm>
            <a:off x="508000" y="932873"/>
            <a:ext cx="432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流程控制 </a:t>
            </a:r>
            <a:r>
              <a:rPr lang="en-US" altLang="zh-CN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for</a:t>
            </a:r>
            <a:r>
              <a:rPr lang="zh-CN" altLang="en-US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循环</a:t>
            </a:r>
          </a:p>
        </p:txBody>
      </p:sp>
    </p:spTree>
    <p:extLst>
      <p:ext uri="{BB962C8B-B14F-4D97-AF65-F5344CB8AC3E}">
        <p14:creationId xmlns:p14="http://schemas.microsoft.com/office/powerpoint/2010/main" val="124573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13180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8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B277F7-B455-4A62-9F0B-237A59E781C1}"/>
              </a:ext>
            </a:extLst>
          </p:cNvPr>
          <p:cNvSpPr txBox="1"/>
          <p:nvPr/>
        </p:nvSpPr>
        <p:spPr>
          <a:xfrm>
            <a:off x="508000" y="932873"/>
            <a:ext cx="432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为什么要用函数</a:t>
            </a:r>
            <a:r>
              <a:rPr lang="en-US" altLang="zh-CN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(</a:t>
            </a:r>
            <a:r>
              <a:rPr lang="zh-CN" altLang="en-US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方法</a:t>
            </a:r>
            <a:r>
              <a:rPr lang="en-US" altLang="zh-CN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)</a:t>
            </a:r>
            <a:endParaRPr lang="zh-CN" altLang="en-US" sz="3200" dirty="0">
              <a:solidFill>
                <a:srgbClr val="0000FF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334A21D-CBF0-43F0-9380-5027F4958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2171700"/>
            <a:ext cx="8239125" cy="2514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63586B-1C26-442D-AA07-D54762BD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610" y="1634836"/>
            <a:ext cx="5014779" cy="50753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6686E72-11E0-4325-AEA7-4F835617B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87" y="2495381"/>
            <a:ext cx="4812264" cy="3018729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293958B9-5459-4BA3-B50F-2A508BC9E693}"/>
              </a:ext>
            </a:extLst>
          </p:cNvPr>
          <p:cNvSpPr/>
          <p:nvPr/>
        </p:nvSpPr>
        <p:spPr>
          <a:xfrm>
            <a:off x="6095999" y="3429000"/>
            <a:ext cx="1265383" cy="8566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1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26888 0.00579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5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54A3009-7C12-482D-908A-422EEC1AD1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826141" cy="535531"/>
          </a:xfrm>
        </p:spPr>
        <p:txBody>
          <a:bodyPr/>
          <a:lstStyle/>
          <a:p>
            <a:r>
              <a:rPr lang="zh-CN" altLang="en-US" dirty="0"/>
              <a:t>浏览网站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78335D-9AFB-44BA-BE74-4CBF02D5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527" y="977099"/>
            <a:ext cx="4267200" cy="80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E6E0C5-866C-4C32-9503-80D68DF105F2}"/>
              </a:ext>
            </a:extLst>
          </p:cNvPr>
          <p:cNvSpPr txBox="1"/>
          <p:nvPr/>
        </p:nvSpPr>
        <p:spPr>
          <a:xfrm>
            <a:off x="2658099" y="1192424"/>
            <a:ext cx="2311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输入网址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D25439-5376-4017-8DFE-8076F7F6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754" y="2895060"/>
            <a:ext cx="4570947" cy="2892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2EB92B-3408-40BE-AD93-5A30197B4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0" y="2184619"/>
            <a:ext cx="6170713" cy="4199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0962DBA3-6ACC-4B23-A3AD-FECB87852483}"/>
              </a:ext>
            </a:extLst>
          </p:cNvPr>
          <p:cNvSpPr/>
          <p:nvPr/>
        </p:nvSpPr>
        <p:spPr>
          <a:xfrm>
            <a:off x="5532582" y="1131804"/>
            <a:ext cx="683900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A2A97323-8061-4D78-BDD7-D2787FCB9832}"/>
              </a:ext>
            </a:extLst>
          </p:cNvPr>
          <p:cNvSpPr/>
          <p:nvPr/>
        </p:nvSpPr>
        <p:spPr>
          <a:xfrm>
            <a:off x="9473127" y="2156508"/>
            <a:ext cx="360000" cy="36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6186531-926B-480E-91ED-3C5D1D5939B8}"/>
              </a:ext>
            </a:extLst>
          </p:cNvPr>
          <p:cNvSpPr/>
          <p:nvPr/>
        </p:nvSpPr>
        <p:spPr>
          <a:xfrm rot="10800000">
            <a:off x="6764314" y="4256427"/>
            <a:ext cx="360000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A0A6DA-C3E8-4E39-93A8-4939327B91C5}"/>
              </a:ext>
            </a:extLst>
          </p:cNvPr>
          <p:cNvSpPr txBox="1"/>
          <p:nvPr/>
        </p:nvSpPr>
        <p:spPr>
          <a:xfrm>
            <a:off x="4969163" y="5922793"/>
            <a:ext cx="231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Html</a:t>
            </a:r>
            <a:r>
              <a:rPr lang="zh-CN" altLang="en-US" sz="2400" dirty="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代码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61AEB5-6900-49C9-8B22-51256330F08A}"/>
              </a:ext>
            </a:extLst>
          </p:cNvPr>
          <p:cNvSpPr txBox="1"/>
          <p:nvPr/>
        </p:nvSpPr>
        <p:spPr>
          <a:xfrm>
            <a:off x="9940563" y="5787750"/>
            <a:ext cx="275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用户看到界面</a:t>
            </a:r>
          </a:p>
        </p:txBody>
      </p:sp>
    </p:spTree>
    <p:extLst>
      <p:ext uri="{BB962C8B-B14F-4D97-AF65-F5344CB8AC3E}">
        <p14:creationId xmlns:p14="http://schemas.microsoft.com/office/powerpoint/2010/main" val="351956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FD4607-4F5A-43B0-A847-631C0BA6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9" y="1690310"/>
            <a:ext cx="5658861" cy="30617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A3C6CD-02CD-4FEE-90B7-E62FF75477A5}"/>
              </a:ext>
            </a:extLst>
          </p:cNvPr>
          <p:cNvSpPr/>
          <p:nvPr/>
        </p:nvSpPr>
        <p:spPr>
          <a:xfrm>
            <a:off x="410962" y="1559773"/>
            <a:ext cx="5511870" cy="1441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13180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DAF8FF-DFA1-4548-8349-3F4E09AE1FC1}"/>
              </a:ext>
            </a:extLst>
          </p:cNvPr>
          <p:cNvSpPr txBox="1"/>
          <p:nvPr/>
        </p:nvSpPr>
        <p:spPr>
          <a:xfrm>
            <a:off x="508000" y="932873"/>
            <a:ext cx="432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爬虫基本流程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5E4671-68DC-4D52-A463-18A96A4E8A3E}"/>
              </a:ext>
            </a:extLst>
          </p:cNvPr>
          <p:cNvSpPr/>
          <p:nvPr/>
        </p:nvSpPr>
        <p:spPr>
          <a:xfrm>
            <a:off x="7571304" y="1089891"/>
            <a:ext cx="3606800" cy="3156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zh-CN">
                <a:solidFill>
                  <a:schemeClr val="tx1"/>
                </a:solidFill>
              </a:rPr>
              <a:t>&lt;div&gt;</a:t>
            </a:r>
          </a:p>
          <a:p>
            <a:r>
              <a:rPr lang="en-US" altLang="zh-CN">
                <a:solidFill>
                  <a:schemeClr val="tx1"/>
                </a:solidFill>
              </a:rPr>
              <a:t>……</a:t>
            </a:r>
          </a:p>
          <a:p>
            <a:r>
              <a:rPr lang="en-US" altLang="zh-CN">
                <a:solidFill>
                  <a:schemeClr val="tx1"/>
                </a:solidFill>
              </a:rPr>
              <a:t>&lt;/div&gt; </a:t>
            </a:r>
          </a:p>
          <a:p>
            <a:r>
              <a:rPr lang="en-US" altLang="zh-CN">
                <a:solidFill>
                  <a:schemeClr val="tx1"/>
                </a:solidFill>
              </a:rPr>
              <a:t>&lt;/html&gt;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09781E-8F6B-4B45-BF8D-21478A26E1B4}"/>
              </a:ext>
            </a:extLst>
          </p:cNvPr>
          <p:cNvSpPr/>
          <p:nvPr/>
        </p:nvSpPr>
        <p:spPr>
          <a:xfrm>
            <a:off x="7086531" y="1463386"/>
            <a:ext cx="3606800" cy="3156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zh-CN">
                <a:solidFill>
                  <a:schemeClr val="tx1"/>
                </a:solidFill>
              </a:rPr>
              <a:t>&lt;div&gt;</a:t>
            </a:r>
          </a:p>
          <a:p>
            <a:r>
              <a:rPr lang="en-US" altLang="zh-CN">
                <a:solidFill>
                  <a:schemeClr val="tx1"/>
                </a:solidFill>
              </a:rPr>
              <a:t>……</a:t>
            </a:r>
          </a:p>
          <a:p>
            <a:r>
              <a:rPr lang="en-US" altLang="zh-CN">
                <a:solidFill>
                  <a:schemeClr val="tx1"/>
                </a:solidFill>
              </a:rPr>
              <a:t>&lt;/div&gt; </a:t>
            </a:r>
          </a:p>
          <a:p>
            <a:r>
              <a:rPr lang="en-US" altLang="zh-CN">
                <a:solidFill>
                  <a:schemeClr val="tx1"/>
                </a:solidFill>
              </a:rPr>
              <a:t>&lt;/html&gt;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95097F-D39B-4909-A1CB-0F147D6412AC}"/>
              </a:ext>
            </a:extLst>
          </p:cNvPr>
          <p:cNvSpPr/>
          <p:nvPr/>
        </p:nvSpPr>
        <p:spPr>
          <a:xfrm>
            <a:off x="6818677" y="1836881"/>
            <a:ext cx="3606800" cy="3156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zh-CN">
                <a:solidFill>
                  <a:schemeClr val="tx1"/>
                </a:solidFill>
              </a:rPr>
              <a:t>&lt;div&gt;</a:t>
            </a:r>
          </a:p>
          <a:p>
            <a:r>
              <a:rPr lang="en-US" altLang="zh-CN">
                <a:solidFill>
                  <a:schemeClr val="tx1"/>
                </a:solidFill>
              </a:rPr>
              <a:t>……</a:t>
            </a:r>
          </a:p>
          <a:p>
            <a:r>
              <a:rPr lang="en-US" altLang="zh-CN">
                <a:solidFill>
                  <a:schemeClr val="tx1"/>
                </a:solidFill>
              </a:rPr>
              <a:t>&lt;/div&gt; </a:t>
            </a:r>
          </a:p>
          <a:p>
            <a:r>
              <a:rPr lang="en-US" altLang="zh-CN">
                <a:solidFill>
                  <a:schemeClr val="tx1"/>
                </a:solidFill>
              </a:rPr>
              <a:t>&lt;/html&gt;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4AC9D5-BC98-4683-9C82-96797785E45E}"/>
              </a:ext>
            </a:extLst>
          </p:cNvPr>
          <p:cNvSpPr/>
          <p:nvPr/>
        </p:nvSpPr>
        <p:spPr>
          <a:xfrm>
            <a:off x="6476932" y="2210376"/>
            <a:ext cx="3606800" cy="3156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zh-CN">
                <a:solidFill>
                  <a:schemeClr val="tx1"/>
                </a:solidFill>
              </a:rPr>
              <a:t>&lt;div&gt;</a:t>
            </a:r>
          </a:p>
          <a:p>
            <a:r>
              <a:rPr lang="en-US" altLang="zh-CN">
                <a:solidFill>
                  <a:schemeClr val="tx1"/>
                </a:solidFill>
              </a:rPr>
              <a:t>……</a:t>
            </a:r>
          </a:p>
          <a:p>
            <a:r>
              <a:rPr lang="en-US" altLang="zh-CN">
                <a:solidFill>
                  <a:schemeClr val="tx1"/>
                </a:solidFill>
              </a:rPr>
              <a:t>&lt;/div&gt; </a:t>
            </a:r>
          </a:p>
          <a:p>
            <a:r>
              <a:rPr lang="en-US" altLang="zh-CN">
                <a:solidFill>
                  <a:schemeClr val="tx1"/>
                </a:solidFill>
              </a:rPr>
              <a:t>&lt;/html&gt;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8C5101-9FBF-4CFD-8CEF-57D93084FA53}"/>
              </a:ext>
            </a:extLst>
          </p:cNvPr>
          <p:cNvSpPr/>
          <p:nvPr/>
        </p:nvSpPr>
        <p:spPr>
          <a:xfrm>
            <a:off x="6199882" y="2403070"/>
            <a:ext cx="3606800" cy="3156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zh-CN">
                <a:solidFill>
                  <a:schemeClr val="tx1"/>
                </a:solidFill>
              </a:rPr>
              <a:t>&lt;div&gt;</a:t>
            </a:r>
          </a:p>
          <a:p>
            <a:r>
              <a:rPr lang="en-US" altLang="zh-CN">
                <a:solidFill>
                  <a:schemeClr val="tx1"/>
                </a:solidFill>
              </a:rPr>
              <a:t>……</a:t>
            </a:r>
          </a:p>
          <a:p>
            <a:r>
              <a:rPr lang="en-US" altLang="zh-CN">
                <a:solidFill>
                  <a:schemeClr val="tx1"/>
                </a:solidFill>
              </a:rPr>
              <a:t>&lt;/div&gt; </a:t>
            </a:r>
          </a:p>
          <a:p>
            <a:r>
              <a:rPr lang="en-US" altLang="zh-CN">
                <a:solidFill>
                  <a:schemeClr val="tx1"/>
                </a:solidFill>
              </a:rPr>
              <a:t>&lt;/html&gt;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8D31DD6-DC11-44DB-907D-F406434CD62D}"/>
              </a:ext>
            </a:extLst>
          </p:cNvPr>
          <p:cNvSpPr/>
          <p:nvPr/>
        </p:nvSpPr>
        <p:spPr>
          <a:xfrm>
            <a:off x="5922832" y="2595764"/>
            <a:ext cx="3606800" cy="3156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zh-CN">
                <a:solidFill>
                  <a:schemeClr val="tx1"/>
                </a:solidFill>
              </a:rPr>
              <a:t>&lt;div&gt;</a:t>
            </a:r>
          </a:p>
          <a:p>
            <a:r>
              <a:rPr lang="en-US" altLang="zh-CN">
                <a:solidFill>
                  <a:schemeClr val="tx1"/>
                </a:solidFill>
              </a:rPr>
              <a:t>……</a:t>
            </a:r>
          </a:p>
          <a:p>
            <a:r>
              <a:rPr lang="en-US" altLang="zh-CN">
                <a:solidFill>
                  <a:schemeClr val="tx1"/>
                </a:solidFill>
              </a:rPr>
              <a:t>&lt;/div&gt; </a:t>
            </a:r>
          </a:p>
          <a:p>
            <a:r>
              <a:rPr lang="en-US" altLang="zh-CN">
                <a:solidFill>
                  <a:schemeClr val="tx1"/>
                </a:solidFill>
              </a:rPr>
              <a:t>&lt;/html&gt;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83DE52A-47D4-422D-9446-3C3C7B8BBF4D}"/>
              </a:ext>
            </a:extLst>
          </p:cNvPr>
          <p:cNvSpPr/>
          <p:nvPr/>
        </p:nvSpPr>
        <p:spPr>
          <a:xfrm>
            <a:off x="5645782" y="2788458"/>
            <a:ext cx="3606800" cy="3156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zh-CN">
                <a:solidFill>
                  <a:schemeClr val="tx1"/>
                </a:solidFill>
              </a:rPr>
              <a:t>&lt;div&gt;</a:t>
            </a:r>
          </a:p>
          <a:p>
            <a:r>
              <a:rPr lang="en-US" altLang="zh-CN">
                <a:solidFill>
                  <a:schemeClr val="tx1"/>
                </a:solidFill>
              </a:rPr>
              <a:t>……</a:t>
            </a:r>
          </a:p>
          <a:p>
            <a:r>
              <a:rPr lang="en-US" altLang="zh-CN">
                <a:solidFill>
                  <a:schemeClr val="tx1"/>
                </a:solidFill>
              </a:rPr>
              <a:t>&lt;/div&gt; </a:t>
            </a:r>
          </a:p>
          <a:p>
            <a:r>
              <a:rPr lang="en-US" altLang="zh-CN">
                <a:solidFill>
                  <a:schemeClr val="tx1"/>
                </a:solidFill>
              </a:rPr>
              <a:t>&lt;/html&gt;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1C07A4-4998-4849-9F64-6CE9DE5F78A2}"/>
              </a:ext>
            </a:extLst>
          </p:cNvPr>
          <p:cNvSpPr/>
          <p:nvPr/>
        </p:nvSpPr>
        <p:spPr>
          <a:xfrm>
            <a:off x="5368732" y="2981152"/>
            <a:ext cx="3606800" cy="3156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zh-CN">
                <a:solidFill>
                  <a:schemeClr val="tx1"/>
                </a:solidFill>
              </a:rPr>
              <a:t>&lt;div&gt;</a:t>
            </a:r>
          </a:p>
          <a:p>
            <a:r>
              <a:rPr lang="en-US" altLang="zh-CN">
                <a:solidFill>
                  <a:schemeClr val="tx1"/>
                </a:solidFill>
              </a:rPr>
              <a:t>……</a:t>
            </a:r>
          </a:p>
          <a:p>
            <a:r>
              <a:rPr lang="en-US" altLang="zh-CN">
                <a:solidFill>
                  <a:schemeClr val="tx1"/>
                </a:solidFill>
              </a:rPr>
              <a:t>&lt;/div&gt; </a:t>
            </a:r>
          </a:p>
          <a:p>
            <a:r>
              <a:rPr lang="en-US" altLang="zh-CN">
                <a:solidFill>
                  <a:schemeClr val="tx1"/>
                </a:solidFill>
              </a:rPr>
              <a:t>&lt;/html&gt;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EEE11-8FA7-4572-B0CD-61EF70974DAD}"/>
              </a:ext>
            </a:extLst>
          </p:cNvPr>
          <p:cNvSpPr/>
          <p:nvPr/>
        </p:nvSpPr>
        <p:spPr>
          <a:xfrm>
            <a:off x="5091682" y="3173845"/>
            <a:ext cx="3606800" cy="3156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zh-CN">
                <a:solidFill>
                  <a:schemeClr val="tx1"/>
                </a:solidFill>
              </a:rPr>
              <a:t>&lt;div&gt;</a:t>
            </a:r>
          </a:p>
          <a:p>
            <a:r>
              <a:rPr lang="en-US" altLang="zh-CN">
                <a:solidFill>
                  <a:schemeClr val="tx1"/>
                </a:solidFill>
              </a:rPr>
              <a:t>……</a:t>
            </a:r>
          </a:p>
          <a:p>
            <a:r>
              <a:rPr lang="en-US" altLang="zh-CN">
                <a:solidFill>
                  <a:schemeClr val="tx1"/>
                </a:solidFill>
              </a:rPr>
              <a:t>&lt;/div&gt; </a:t>
            </a:r>
          </a:p>
          <a:p>
            <a:r>
              <a:rPr lang="en-US" altLang="zh-CN">
                <a:solidFill>
                  <a:schemeClr val="tx1"/>
                </a:solidFill>
              </a:rPr>
              <a:t>&lt;/html&gt;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13180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DAF8FF-DFA1-4548-8349-3F4E09AE1FC1}"/>
              </a:ext>
            </a:extLst>
          </p:cNvPr>
          <p:cNvSpPr txBox="1"/>
          <p:nvPr/>
        </p:nvSpPr>
        <p:spPr>
          <a:xfrm>
            <a:off x="1719967" y="84361"/>
            <a:ext cx="432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爬虫基本流程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386900B-8504-4A1C-BF29-F5E1853ADCB2}"/>
              </a:ext>
            </a:extLst>
          </p:cNvPr>
          <p:cNvSpPr/>
          <p:nvPr/>
        </p:nvSpPr>
        <p:spPr>
          <a:xfrm>
            <a:off x="917058" y="5459317"/>
            <a:ext cx="4641272" cy="10869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dirty="0"/>
              <a:t>html=[</a:t>
            </a:r>
            <a:r>
              <a:rPr lang="en-US" altLang="zh-CN" sz="3600" dirty="0" err="1"/>
              <a:t>a,b,c,d,e,f,g</a:t>
            </a:r>
            <a:r>
              <a:rPr lang="en-US" altLang="zh-CN" sz="3600" dirty="0"/>
              <a:t>]</a:t>
            </a:r>
            <a:endParaRPr lang="zh-CN" altLang="en-US" sz="36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2" name="幻灯片缩放定位 71">
                <a:extLst>
                  <a:ext uri="{FF2B5EF4-FFF2-40B4-BE49-F238E27FC236}">
                    <a16:creationId xmlns:a16="http://schemas.microsoft.com/office/drawing/2014/main" id="{4890E5A7-D22F-4348-8F1B-3DF6538D22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506812"/>
                  </p:ext>
                </p:extLst>
              </p:nvPr>
            </p:nvGraphicFramePr>
            <p:xfrm>
              <a:off x="10580914" y="6002786"/>
              <a:ext cx="1420386" cy="798968"/>
            </p:xfrm>
            <a:graphic>
              <a:graphicData uri="http://schemas.microsoft.com/office/powerpoint/2016/slidezoom">
                <pslz:sldZm>
                  <pslz:sldZmObj sldId="279" cId="1023216005">
                    <pslz:zmPr id="{A8EC07E7-A488-4498-BCCA-0DDB3330A97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20386" cy="7989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2" name="幻灯片缩放定位 7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890E5A7-D22F-4348-8F1B-3DF6538D22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0914" y="6002786"/>
                <a:ext cx="1420386" cy="7989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9A28FE1-06FE-47C6-AB7D-2698DF1FF9F8}"/>
              </a:ext>
            </a:extLst>
          </p:cNvPr>
          <p:cNvGrpSpPr/>
          <p:nvPr/>
        </p:nvGrpSpPr>
        <p:grpSpPr>
          <a:xfrm>
            <a:off x="917058" y="1077637"/>
            <a:ext cx="10898419" cy="3965462"/>
            <a:chOff x="644471" y="1423409"/>
            <a:chExt cx="10898419" cy="396546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45E4671-68DC-4D52-A463-18A96A4E8A3E}"/>
                </a:ext>
              </a:extLst>
            </p:cNvPr>
            <p:cNvSpPr/>
            <p:nvPr/>
          </p:nvSpPr>
          <p:spPr>
            <a:xfrm>
              <a:off x="2204668" y="1423409"/>
              <a:ext cx="2834162" cy="2480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zh-CN" dirty="0">
                  <a:solidFill>
                    <a:schemeClr val="tx1"/>
                  </a:solidFill>
                </a:rPr>
                <a:t>&lt;div&gt;</a:t>
              </a:r>
            </a:p>
            <a:p>
              <a:r>
                <a:rPr lang="en-US" altLang="zh-CN" dirty="0">
                  <a:solidFill>
                    <a:schemeClr val="tx1"/>
                  </a:solidFill>
                </a:rPr>
                <a:t>……</a:t>
              </a:r>
            </a:p>
            <a:p>
              <a:r>
                <a:rPr lang="en-US" altLang="zh-CN" dirty="0">
                  <a:solidFill>
                    <a:schemeClr val="tx1"/>
                  </a:solidFill>
                </a:rPr>
                <a:t>&lt;/div&gt; </a:t>
              </a:r>
            </a:p>
            <a:p>
              <a:r>
                <a:rPr lang="en-US" altLang="zh-CN" dirty="0">
                  <a:solidFill>
                    <a:schemeClr val="tx1"/>
                  </a:solidFill>
                </a:rPr>
                <a:t>&lt;/html&gt;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E09781E-8F6B-4B45-BF8D-21478A26E1B4}"/>
                </a:ext>
              </a:extLst>
            </p:cNvPr>
            <p:cNvSpPr/>
            <p:nvPr/>
          </p:nvSpPr>
          <p:spPr>
            <a:xfrm>
              <a:off x="2009646" y="1587314"/>
              <a:ext cx="2834162" cy="2480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&lt;div&gt;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……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&lt;/div&gt; 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&lt;/html&gt;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095097F-D39B-4909-A1CB-0F147D6412AC}"/>
                </a:ext>
              </a:extLst>
            </p:cNvPr>
            <p:cNvSpPr/>
            <p:nvPr/>
          </p:nvSpPr>
          <p:spPr>
            <a:xfrm>
              <a:off x="1814621" y="1751219"/>
              <a:ext cx="2834162" cy="2480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&lt;div&gt;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……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&lt;/div&gt; 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&lt;/html&gt;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C4AC9D5-BC98-4683-9C82-96797785E45E}"/>
                </a:ext>
              </a:extLst>
            </p:cNvPr>
            <p:cNvSpPr/>
            <p:nvPr/>
          </p:nvSpPr>
          <p:spPr>
            <a:xfrm>
              <a:off x="1619596" y="1915124"/>
              <a:ext cx="2834162" cy="2480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&lt;div&gt;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……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&lt;/div&gt; 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&lt;/html&gt;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58C5101-9FBF-4CFD-8CEF-57D93084FA53}"/>
                </a:ext>
              </a:extLst>
            </p:cNvPr>
            <p:cNvSpPr/>
            <p:nvPr/>
          </p:nvSpPr>
          <p:spPr>
            <a:xfrm>
              <a:off x="1424571" y="2079029"/>
              <a:ext cx="2834162" cy="2480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&lt;div&gt;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……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&lt;/div&gt; 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&lt;/html&gt;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8D31DD6-DC11-44DB-907D-F406434CD62D}"/>
                </a:ext>
              </a:extLst>
            </p:cNvPr>
            <p:cNvSpPr/>
            <p:nvPr/>
          </p:nvSpPr>
          <p:spPr>
            <a:xfrm>
              <a:off x="1229546" y="2242934"/>
              <a:ext cx="2834162" cy="2480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&lt;div&gt;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……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&lt;/div&gt; 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&lt;/html&gt;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83DE52A-47D4-422D-9446-3C3C7B8BBF4D}"/>
                </a:ext>
              </a:extLst>
            </p:cNvPr>
            <p:cNvSpPr/>
            <p:nvPr/>
          </p:nvSpPr>
          <p:spPr>
            <a:xfrm>
              <a:off x="1034521" y="2406839"/>
              <a:ext cx="2834162" cy="2480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&lt;div&gt;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……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&lt;/div&gt; 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&lt;/html&gt;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51C07A4-4998-4849-9F64-6CE9DE5F78A2}"/>
                </a:ext>
              </a:extLst>
            </p:cNvPr>
            <p:cNvSpPr/>
            <p:nvPr/>
          </p:nvSpPr>
          <p:spPr>
            <a:xfrm>
              <a:off x="839496" y="2570744"/>
              <a:ext cx="2834162" cy="2480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&lt;div&gt;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……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&lt;/div&gt; 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&lt;/html&gt;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EEE11-8FA7-4572-B0CD-61EF70974DAD}"/>
                </a:ext>
              </a:extLst>
            </p:cNvPr>
            <p:cNvSpPr/>
            <p:nvPr/>
          </p:nvSpPr>
          <p:spPr>
            <a:xfrm>
              <a:off x="644471" y="2734649"/>
              <a:ext cx="2834162" cy="2480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&lt;div&gt;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……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&lt;/div&gt; </a:t>
              </a:r>
            </a:p>
            <a:p>
              <a:r>
                <a:rPr lang="en-US" altLang="zh-CN">
                  <a:solidFill>
                    <a:schemeClr val="tx1"/>
                  </a:solidFill>
                </a:rPr>
                <a:t>&lt;/html&gt;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68D9D32-FAE3-4880-9F92-2D56B4EEDB02}"/>
                </a:ext>
              </a:extLst>
            </p:cNvPr>
            <p:cNvSpPr txBox="1"/>
            <p:nvPr/>
          </p:nvSpPr>
          <p:spPr>
            <a:xfrm>
              <a:off x="7548393" y="4742540"/>
              <a:ext cx="209448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方正隶变繁体" panose="03000509000000000000" pitchFamily="65" charset="-122"/>
                  <a:ea typeface="方正隶变繁体" panose="03000509000000000000" pitchFamily="65" charset="-122"/>
                </a:rPr>
                <a:t>Parser()</a:t>
              </a:r>
              <a:br>
                <a:rPr lang="en-US" altLang="zh-CN" dirty="0">
                  <a:latin typeface="方正隶变繁体" panose="03000509000000000000" pitchFamily="65" charset="-122"/>
                  <a:ea typeface="方正隶变繁体" panose="03000509000000000000" pitchFamily="65" charset="-122"/>
                </a:rPr>
              </a:br>
              <a:r>
                <a:rPr lang="zh-CN" altLang="en-US" dirty="0">
                  <a:latin typeface="方正隶变繁体" panose="03000509000000000000" pitchFamily="65" charset="-122"/>
                  <a:ea typeface="方正隶变繁体" panose="03000509000000000000" pitchFamily="65" charset="-122"/>
                </a:rPr>
                <a:t>网页解析过程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200E0E5-CC32-4C11-9696-49C758CDC2EE}"/>
                </a:ext>
              </a:extLst>
            </p:cNvPr>
            <p:cNvSpPr txBox="1"/>
            <p:nvPr/>
          </p:nvSpPr>
          <p:spPr>
            <a:xfrm>
              <a:off x="10133216" y="4395468"/>
              <a:ext cx="140967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得到数据</a:t>
              </a:r>
            </a:p>
          </p:txBody>
        </p: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9FEDED5D-7EC9-4A4F-8717-F5C8E3E192AF}"/>
                </a:ext>
              </a:extLst>
            </p:cNvPr>
            <p:cNvCxnSpPr>
              <a:cxnSpLocks/>
              <a:stCxn id="3" idx="3"/>
              <a:endCxn id="16" idx="1"/>
            </p:cNvCxnSpPr>
            <p:nvPr/>
          </p:nvCxnSpPr>
          <p:spPr>
            <a:xfrm>
              <a:off x="5038830" y="2663581"/>
              <a:ext cx="2509563" cy="240212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肘形 69">
              <a:extLst>
                <a:ext uri="{FF2B5EF4-FFF2-40B4-BE49-F238E27FC236}">
                  <a16:creationId xmlns:a16="http://schemas.microsoft.com/office/drawing/2014/main" id="{F1C12DA3-29C5-4BF2-A2B1-04C6CA46AEC6}"/>
                </a:ext>
              </a:extLst>
            </p:cNvPr>
            <p:cNvCxnSpPr>
              <a:stCxn id="10" idx="3"/>
              <a:endCxn id="16" idx="1"/>
            </p:cNvCxnSpPr>
            <p:nvPr/>
          </p:nvCxnSpPr>
          <p:spPr>
            <a:xfrm>
              <a:off x="4843808" y="2827486"/>
              <a:ext cx="2704585" cy="2238220"/>
            </a:xfrm>
            <a:prstGeom prst="bentConnector3">
              <a:avLst/>
            </a:prstGeom>
            <a:ln w="12700">
              <a:solidFill>
                <a:schemeClr val="tx1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3DC85394-DEBB-49FE-AF0F-B0D1BBDA956D}"/>
                </a:ext>
              </a:extLst>
            </p:cNvPr>
            <p:cNvCxnSpPr>
              <a:stCxn id="11" idx="3"/>
              <a:endCxn id="16" idx="1"/>
            </p:cNvCxnSpPr>
            <p:nvPr/>
          </p:nvCxnSpPr>
          <p:spPr>
            <a:xfrm>
              <a:off x="4648783" y="2991391"/>
              <a:ext cx="2899610" cy="2074315"/>
            </a:xfrm>
            <a:prstGeom prst="bentConnector3">
              <a:avLst/>
            </a:prstGeom>
            <a:ln w="12700">
              <a:solidFill>
                <a:schemeClr val="tx1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连接符: 肘形 74">
              <a:extLst>
                <a:ext uri="{FF2B5EF4-FFF2-40B4-BE49-F238E27FC236}">
                  <a16:creationId xmlns:a16="http://schemas.microsoft.com/office/drawing/2014/main" id="{3252169E-A704-4E25-BE73-2E82F1462CBA}"/>
                </a:ext>
              </a:extLst>
            </p:cNvPr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4453758" y="3155296"/>
              <a:ext cx="3094635" cy="1910410"/>
            </a:xfrm>
            <a:prstGeom prst="bentConnector3">
              <a:avLst/>
            </a:prstGeom>
            <a:ln w="12700">
              <a:solidFill>
                <a:schemeClr val="tx1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连接符: 肘形 76">
              <a:extLst>
                <a:ext uri="{FF2B5EF4-FFF2-40B4-BE49-F238E27FC236}">
                  <a16:creationId xmlns:a16="http://schemas.microsoft.com/office/drawing/2014/main" id="{127CD4BB-5F5B-40CD-A300-1874C99F0122}"/>
                </a:ext>
              </a:extLst>
            </p:cNvPr>
            <p:cNvCxnSpPr>
              <a:stCxn id="13" idx="3"/>
              <a:endCxn id="16" idx="1"/>
            </p:cNvCxnSpPr>
            <p:nvPr/>
          </p:nvCxnSpPr>
          <p:spPr>
            <a:xfrm>
              <a:off x="4258733" y="3319201"/>
              <a:ext cx="3289660" cy="1746505"/>
            </a:xfrm>
            <a:prstGeom prst="bentConnector3">
              <a:avLst/>
            </a:prstGeom>
            <a:ln w="12700">
              <a:solidFill>
                <a:schemeClr val="tx1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连接符: 肘形 78">
              <a:extLst>
                <a:ext uri="{FF2B5EF4-FFF2-40B4-BE49-F238E27FC236}">
                  <a16:creationId xmlns:a16="http://schemas.microsoft.com/office/drawing/2014/main" id="{1E073BD6-9D40-4079-B613-43EA7CC6EFA5}"/>
                </a:ext>
              </a:extLst>
            </p:cNvPr>
            <p:cNvCxnSpPr>
              <a:stCxn id="19" idx="3"/>
              <a:endCxn id="16" idx="1"/>
            </p:cNvCxnSpPr>
            <p:nvPr/>
          </p:nvCxnSpPr>
          <p:spPr>
            <a:xfrm>
              <a:off x="4063708" y="3483106"/>
              <a:ext cx="3484685" cy="1582600"/>
            </a:xfrm>
            <a:prstGeom prst="bentConnector3">
              <a:avLst/>
            </a:prstGeom>
            <a:ln w="12700">
              <a:solidFill>
                <a:schemeClr val="tx1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连接符: 肘形 80">
              <a:extLst>
                <a:ext uri="{FF2B5EF4-FFF2-40B4-BE49-F238E27FC236}">
                  <a16:creationId xmlns:a16="http://schemas.microsoft.com/office/drawing/2014/main" id="{6D1AA912-F404-446F-B4B9-443F733DC5C5}"/>
                </a:ext>
              </a:extLst>
            </p:cNvPr>
            <p:cNvCxnSpPr>
              <a:stCxn id="20" idx="3"/>
              <a:endCxn id="16" idx="1"/>
            </p:cNvCxnSpPr>
            <p:nvPr/>
          </p:nvCxnSpPr>
          <p:spPr>
            <a:xfrm>
              <a:off x="3868683" y="3647011"/>
              <a:ext cx="3679710" cy="1418695"/>
            </a:xfrm>
            <a:prstGeom prst="bentConnector3">
              <a:avLst/>
            </a:prstGeom>
            <a:ln w="12700">
              <a:solidFill>
                <a:schemeClr val="tx1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连接符: 肘形 82">
              <a:extLst>
                <a:ext uri="{FF2B5EF4-FFF2-40B4-BE49-F238E27FC236}">
                  <a16:creationId xmlns:a16="http://schemas.microsoft.com/office/drawing/2014/main" id="{CD764FE2-43B4-4552-9F6A-1D0AC680D703}"/>
                </a:ext>
              </a:extLst>
            </p:cNvPr>
            <p:cNvCxnSpPr>
              <a:stCxn id="21" idx="3"/>
              <a:endCxn id="16" idx="1"/>
            </p:cNvCxnSpPr>
            <p:nvPr/>
          </p:nvCxnSpPr>
          <p:spPr>
            <a:xfrm>
              <a:off x="3673658" y="3810916"/>
              <a:ext cx="3874735" cy="1254790"/>
            </a:xfrm>
            <a:prstGeom prst="bentConnector3">
              <a:avLst/>
            </a:prstGeom>
            <a:ln w="12700">
              <a:solidFill>
                <a:schemeClr val="tx1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BE43292D-0652-4B4B-839F-9C0AECA33334}"/>
                </a:ext>
              </a:extLst>
            </p:cNvPr>
            <p:cNvCxnSpPr>
              <a:stCxn id="22" idx="3"/>
              <a:endCxn id="16" idx="1"/>
            </p:cNvCxnSpPr>
            <p:nvPr/>
          </p:nvCxnSpPr>
          <p:spPr>
            <a:xfrm>
              <a:off x="3478633" y="3974821"/>
              <a:ext cx="4069760" cy="1090885"/>
            </a:xfrm>
            <a:prstGeom prst="bentConnector3">
              <a:avLst/>
            </a:prstGeom>
            <a:ln w="12700">
              <a:solidFill>
                <a:schemeClr val="tx1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4CB6751-4E95-4AA9-AFBA-C23B8505E480}"/>
              </a:ext>
            </a:extLst>
          </p:cNvPr>
          <p:cNvSpPr txBox="1"/>
          <p:nvPr/>
        </p:nvSpPr>
        <p:spPr>
          <a:xfrm>
            <a:off x="8269850" y="3919319"/>
            <a:ext cx="2311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For </a:t>
            </a:r>
            <a:r>
              <a:rPr lang="zh-CN" altLang="en-US" sz="2000" dirty="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循环</a:t>
            </a:r>
          </a:p>
        </p:txBody>
      </p: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1D6F85F7-F2E4-4B38-999E-D1AE23FF55E2}"/>
              </a:ext>
            </a:extLst>
          </p:cNvPr>
          <p:cNvCxnSpPr>
            <a:cxnSpLocks/>
            <a:stCxn id="16" idx="3"/>
            <a:endCxn id="65" idx="1"/>
          </p:cNvCxnSpPr>
          <p:nvPr/>
        </p:nvCxnSpPr>
        <p:spPr>
          <a:xfrm flipV="1">
            <a:off x="9915463" y="4234362"/>
            <a:ext cx="490340" cy="485572"/>
          </a:xfrm>
          <a:prstGeom prst="bentConnector3">
            <a:avLst/>
          </a:prstGeom>
          <a:ln w="12700">
            <a:solidFill>
              <a:schemeClr val="tx1"/>
            </a:solidFill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87AD701D-A03E-4663-BB18-7BE8ED66C954}"/>
              </a:ext>
            </a:extLst>
          </p:cNvPr>
          <p:cNvGrpSpPr/>
          <p:nvPr/>
        </p:nvGrpSpPr>
        <p:grpSpPr>
          <a:xfrm>
            <a:off x="3626540" y="954006"/>
            <a:ext cx="1754891" cy="1579160"/>
            <a:chOff x="3626540" y="954006"/>
            <a:chExt cx="1754891" cy="1579160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B698CE2-BDEE-4F0D-AA73-AE4355D882F0}"/>
                </a:ext>
              </a:extLst>
            </p:cNvPr>
            <p:cNvSpPr/>
            <p:nvPr/>
          </p:nvSpPr>
          <p:spPr>
            <a:xfrm>
              <a:off x="5201431" y="954006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a</a:t>
              </a:r>
              <a:endParaRPr lang="zh-CN" altLang="en-US" sz="1100" dirty="0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F0D63DED-C643-414C-9B4B-E2780E514958}"/>
                </a:ext>
              </a:extLst>
            </p:cNvPr>
            <p:cNvSpPr/>
            <p:nvPr/>
          </p:nvSpPr>
          <p:spPr>
            <a:xfrm>
              <a:off x="5004085" y="1128172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b</a:t>
              </a:r>
              <a:endParaRPr lang="zh-CN" altLang="en-US" sz="1100" dirty="0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40C65FE3-F4DC-474D-9059-D23A33785607}"/>
                </a:ext>
              </a:extLst>
            </p:cNvPr>
            <p:cNvSpPr/>
            <p:nvPr/>
          </p:nvSpPr>
          <p:spPr>
            <a:xfrm>
              <a:off x="4806737" y="1302338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c</a:t>
              </a:r>
              <a:endParaRPr lang="zh-CN" altLang="en-US" sz="1100" dirty="0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0A9B7C22-03E3-483B-8E17-643757B9FD34}"/>
                </a:ext>
              </a:extLst>
            </p:cNvPr>
            <p:cNvSpPr/>
            <p:nvPr/>
          </p:nvSpPr>
          <p:spPr>
            <a:xfrm>
              <a:off x="4609389" y="1476504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d</a:t>
              </a:r>
              <a:endParaRPr lang="zh-CN" altLang="en-US" sz="1100" dirty="0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D8040BED-13E6-4D41-B39E-B2E099757DB4}"/>
                </a:ext>
              </a:extLst>
            </p:cNvPr>
            <p:cNvSpPr/>
            <p:nvPr/>
          </p:nvSpPr>
          <p:spPr>
            <a:xfrm>
              <a:off x="4412041" y="1650670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e</a:t>
              </a:r>
              <a:endParaRPr lang="zh-CN" altLang="en-US" sz="1100" dirty="0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DAB3495A-6663-4634-AA5E-044C5CD519D4}"/>
                </a:ext>
              </a:extLst>
            </p:cNvPr>
            <p:cNvSpPr/>
            <p:nvPr/>
          </p:nvSpPr>
          <p:spPr>
            <a:xfrm>
              <a:off x="4214693" y="1824836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f</a:t>
              </a:r>
              <a:endParaRPr lang="zh-CN" altLang="en-US" sz="1100" dirty="0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395D2931-E744-48F2-A526-915B7CAC559F}"/>
                </a:ext>
              </a:extLst>
            </p:cNvPr>
            <p:cNvSpPr/>
            <p:nvPr/>
          </p:nvSpPr>
          <p:spPr>
            <a:xfrm>
              <a:off x="4017345" y="1999002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g</a:t>
              </a:r>
              <a:endParaRPr lang="zh-CN" altLang="en-US" sz="1100" dirty="0"/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DD8E003F-AC75-4158-AA82-B64F33C1D859}"/>
                </a:ext>
              </a:extLst>
            </p:cNvPr>
            <p:cNvSpPr/>
            <p:nvPr/>
          </p:nvSpPr>
          <p:spPr>
            <a:xfrm>
              <a:off x="3819997" y="2173166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h</a:t>
              </a:r>
              <a:endParaRPr lang="zh-CN" altLang="en-US" sz="1100" dirty="0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333783D0-19DC-44E0-A729-D8F5223E2F07}"/>
                </a:ext>
              </a:extLst>
            </p:cNvPr>
            <p:cNvSpPr/>
            <p:nvPr/>
          </p:nvSpPr>
          <p:spPr>
            <a:xfrm>
              <a:off x="3626540" y="2353166"/>
              <a:ext cx="145547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/>
                <a:t>i</a:t>
              </a:r>
              <a:endParaRPr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31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13180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DAF8FF-DFA1-4548-8349-3F4E09AE1FC1}"/>
              </a:ext>
            </a:extLst>
          </p:cNvPr>
          <p:cNvSpPr txBox="1"/>
          <p:nvPr/>
        </p:nvSpPr>
        <p:spPr>
          <a:xfrm>
            <a:off x="508000" y="932873"/>
            <a:ext cx="432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爬虫基本流程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386900B-8504-4A1C-BF29-F5E1853ADCB2}"/>
              </a:ext>
            </a:extLst>
          </p:cNvPr>
          <p:cNvSpPr/>
          <p:nvPr/>
        </p:nvSpPr>
        <p:spPr>
          <a:xfrm>
            <a:off x="508000" y="1790300"/>
            <a:ext cx="4641272" cy="10869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/>
              <a:t>html=[a,b,c,d,e,f,g]</a:t>
            </a:r>
            <a:endParaRPr lang="zh-CN" altLang="en-US" sz="36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106712-19B1-4C83-8645-CEB8D838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23" y="3429000"/>
            <a:ext cx="10391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5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6125395" cy="535531"/>
          </a:xfrm>
        </p:spPr>
        <p:txBody>
          <a:bodyPr/>
          <a:lstStyle/>
          <a:p>
            <a:r>
              <a:rPr lang="zh-CN" altLang="en-US"/>
              <a:t>练习</a:t>
            </a:r>
            <a:r>
              <a:rPr lang="en-US" altLang="zh-CN"/>
              <a:t>:</a:t>
            </a:r>
            <a:r>
              <a:rPr lang="zh-CN" altLang="en-US"/>
              <a:t>代码实现过程</a:t>
            </a:r>
            <a:r>
              <a:rPr lang="en-US" altLang="zh-CN"/>
              <a:t>,</a:t>
            </a:r>
            <a:r>
              <a:rPr lang="zh-CN" altLang="en-US"/>
              <a:t>学习爬虫类库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DAF8FF-DFA1-4548-8349-3F4E09AE1FC1}"/>
              </a:ext>
            </a:extLst>
          </p:cNvPr>
          <p:cNvSpPr txBox="1"/>
          <p:nvPr/>
        </p:nvSpPr>
        <p:spPr>
          <a:xfrm>
            <a:off x="475726" y="931570"/>
            <a:ext cx="804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猫眼榜单</a:t>
            </a:r>
            <a: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:http://maoyan.com/board/6</a:t>
            </a:r>
            <a:endParaRPr lang="zh-CN" altLang="en-US" sz="3200">
              <a:solidFill>
                <a:srgbClr val="0000FF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CECC1D-B433-4067-AECC-D395A2A3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50" y="1682343"/>
            <a:ext cx="8043899" cy="49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13180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8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B277F7-B455-4A62-9F0B-237A59E781C1}"/>
              </a:ext>
            </a:extLst>
          </p:cNvPr>
          <p:cNvSpPr txBox="1"/>
          <p:nvPr/>
        </p:nvSpPr>
        <p:spPr>
          <a:xfrm>
            <a:off x="508000" y="932873"/>
            <a:ext cx="432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Import </a:t>
            </a:r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导入类库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C92C3A-C818-4864-AA7C-9E459A8F7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79"/>
          <a:stretch/>
        </p:blipFill>
        <p:spPr>
          <a:xfrm>
            <a:off x="1972828" y="2067069"/>
            <a:ext cx="8246341" cy="8348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9B6BEA-2A3F-4985-9036-8C5A42F38AE2}"/>
              </a:ext>
            </a:extLst>
          </p:cNvPr>
          <p:cNvSpPr txBox="1"/>
          <p:nvPr/>
        </p:nvSpPr>
        <p:spPr>
          <a:xfrm>
            <a:off x="780470" y="3956039"/>
            <a:ext cx="106310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不需要过多关注底层如何实现</a:t>
            </a:r>
            <a: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b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</a:br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使用第三方提供的类库快速实现需求</a:t>
            </a:r>
          </a:p>
        </p:txBody>
      </p:sp>
    </p:spTree>
    <p:extLst>
      <p:ext uri="{BB962C8B-B14F-4D97-AF65-F5344CB8AC3E}">
        <p14:creationId xmlns:p14="http://schemas.microsoft.com/office/powerpoint/2010/main" val="65514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761295-E42A-4D9D-AE53-1997774FDF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幻灯片缩放定位 4">
                <a:extLst>
                  <a:ext uri="{FF2B5EF4-FFF2-40B4-BE49-F238E27FC236}">
                    <a16:creationId xmlns:a16="http://schemas.microsoft.com/office/drawing/2014/main" id="{3D991DF0-5DD5-4951-BF74-FC48F2603D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870271"/>
                  </p:ext>
                </p:extLst>
              </p:nvPr>
            </p:nvGraphicFramePr>
            <p:xfrm>
              <a:off x="779536" y="972124"/>
              <a:ext cx="3048000" cy="1714500"/>
            </p:xfrm>
            <a:graphic>
              <a:graphicData uri="http://schemas.microsoft.com/office/powerpoint/2016/slidezoom">
                <pslz:sldZm>
                  <pslz:sldZmObj sldId="270" cId="4013669493">
                    <pslz:zmPr id="{FC388802-5DAB-479C-A3F5-3201B2A9325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幻灯片缩放定位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D991DF0-5DD5-4951-BF74-FC48F2603D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536" y="97212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241CA51-2509-4652-AC33-E8446925612B}"/>
              </a:ext>
            </a:extLst>
          </p:cNvPr>
          <p:cNvSpPr txBox="1"/>
          <p:nvPr/>
        </p:nvSpPr>
        <p:spPr>
          <a:xfrm>
            <a:off x="1755085" y="2804843"/>
            <a:ext cx="176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基本语法回顾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幻灯片缩放定位 5">
                <a:extLst>
                  <a:ext uri="{FF2B5EF4-FFF2-40B4-BE49-F238E27FC236}">
                    <a16:creationId xmlns:a16="http://schemas.microsoft.com/office/drawing/2014/main" id="{520994F1-202F-4DCB-A081-290B107C26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28106"/>
                  </p:ext>
                </p:extLst>
              </p:nvPr>
            </p:nvGraphicFramePr>
            <p:xfrm>
              <a:off x="4587148" y="972124"/>
              <a:ext cx="3048000" cy="1714500"/>
            </p:xfrm>
            <a:graphic>
              <a:graphicData uri="http://schemas.microsoft.com/office/powerpoint/2016/slidezoom">
                <pslz:sldZm>
                  <pslz:sldZmObj sldId="295" cId="1245738589">
                    <pslz:zmPr id="{309ADC75-C798-43B7-A4BB-E7ABADCB752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幻灯片缩放定位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20994F1-202F-4DCB-A081-290B107C26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7148" y="97212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E188090-8109-4CCF-9271-A3C293AAE0F1}"/>
              </a:ext>
            </a:extLst>
          </p:cNvPr>
          <p:cNvSpPr txBox="1"/>
          <p:nvPr/>
        </p:nvSpPr>
        <p:spPr>
          <a:xfrm>
            <a:off x="4997049" y="2804843"/>
            <a:ext cx="225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隶变繁体" panose="03000509000000000000" pitchFamily="65" charset="-122"/>
                <a:ea typeface="方正隶变繁体" panose="03000509000000000000" pitchFamily="65" charset="-122"/>
              </a:rPr>
              <a:t>流程控制</a:t>
            </a:r>
            <a:r>
              <a:rPr lang="en-US" altLang="zh-CN" dirty="0"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r>
              <a:rPr lang="zh-CN" altLang="en-US" dirty="0"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理解函数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ABFE7E95-EBF3-4EDE-89FA-4A5752C5DD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3082455"/>
                  </p:ext>
                </p:extLst>
              </p:nvPr>
            </p:nvGraphicFramePr>
            <p:xfrm>
              <a:off x="8489761" y="972124"/>
              <a:ext cx="3048000" cy="1714500"/>
            </p:xfrm>
            <a:graphic>
              <a:graphicData uri="http://schemas.microsoft.com/office/powerpoint/2016/slidezoom">
                <pslz:sldZm>
                  <pslz:sldZmObj sldId="294" cId="3519564522">
                    <pslz:zmPr id="{FE76502B-CCAD-4FD6-8578-506972E68E6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BFE7E95-EBF3-4EDE-89FA-4A5752C5D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89761" y="97212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幻灯片缩放定位 10">
                <a:extLst>
                  <a:ext uri="{FF2B5EF4-FFF2-40B4-BE49-F238E27FC236}">
                    <a16:creationId xmlns:a16="http://schemas.microsoft.com/office/drawing/2014/main" id="{BA66CD6A-7B43-458F-BF9E-34A20BF5B8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5474499"/>
                  </p:ext>
                </p:extLst>
              </p:nvPr>
            </p:nvGraphicFramePr>
            <p:xfrm>
              <a:off x="779536" y="4439934"/>
              <a:ext cx="3048000" cy="1714500"/>
            </p:xfrm>
            <a:graphic>
              <a:graphicData uri="http://schemas.microsoft.com/office/powerpoint/2016/slidezoom">
                <pslz:sldZm>
                  <pslz:sldZmObj sldId="283" cId="1301273839">
                    <pslz:zmPr id="{636730AA-E211-4680-A222-B05250436F7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幻灯片缩放定位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A66CD6A-7B43-458F-BF9E-34A20BF5B8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9536" y="443993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7103FB3-5840-46C9-9BD4-82AE9715AD4A}"/>
              </a:ext>
            </a:extLst>
          </p:cNvPr>
          <p:cNvSpPr txBox="1"/>
          <p:nvPr/>
        </p:nvSpPr>
        <p:spPr>
          <a:xfrm>
            <a:off x="8826134" y="2804843"/>
            <a:ext cx="225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用户浏览网站过程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BA5BB5-9197-4EA8-81EE-C9EC6B52D5FE}"/>
              </a:ext>
            </a:extLst>
          </p:cNvPr>
          <p:cNvSpPr txBox="1"/>
          <p:nvPr/>
        </p:nvSpPr>
        <p:spPr>
          <a:xfrm>
            <a:off x="1031367" y="6241695"/>
            <a:ext cx="396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方正隶变繁体" panose="03000509000000000000" pitchFamily="65" charset="-122"/>
                <a:ea typeface="方正隶变繁体" panose="03000509000000000000" pitchFamily="65" charset="-122"/>
              </a:rPr>
              <a:t>Python </a:t>
            </a:r>
            <a:r>
              <a:rPr lang="zh-CN" altLang="en-US" dirty="0">
                <a:latin typeface="方正隶变繁体" panose="03000509000000000000" pitchFamily="65" charset="-122"/>
                <a:ea typeface="方正隶变繁体" panose="03000509000000000000" pitchFamily="65" charset="-122"/>
              </a:rPr>
              <a:t>请求访问网站过程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幻灯片缩放定位 14">
                <a:extLst>
                  <a:ext uri="{FF2B5EF4-FFF2-40B4-BE49-F238E27FC236}">
                    <a16:creationId xmlns:a16="http://schemas.microsoft.com/office/drawing/2014/main" id="{36F00D52-9A22-4211-9877-F73D98702F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9901927"/>
                  </p:ext>
                </p:extLst>
              </p:nvPr>
            </p:nvGraphicFramePr>
            <p:xfrm>
              <a:off x="4587148" y="4439934"/>
              <a:ext cx="3048000" cy="1714500"/>
            </p:xfrm>
            <a:graphic>
              <a:graphicData uri="http://schemas.microsoft.com/office/powerpoint/2016/slidezoom">
                <pslz:sldZm>
                  <pslz:sldZmObj sldId="289" cId="380082086">
                    <pslz:zmPr id="{E664C46C-C9B6-4EE9-A1CD-A62A73B36A0F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幻灯片缩放定位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36F00D52-9A22-4211-9877-F73D98702F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87148" y="443993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幻灯片缩放定位 16">
                <a:extLst>
                  <a:ext uri="{FF2B5EF4-FFF2-40B4-BE49-F238E27FC236}">
                    <a16:creationId xmlns:a16="http://schemas.microsoft.com/office/drawing/2014/main" id="{994AD9AF-E702-495C-B93B-43AF166DB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2007686"/>
                  </p:ext>
                </p:extLst>
              </p:nvPr>
            </p:nvGraphicFramePr>
            <p:xfrm>
              <a:off x="8489761" y="4439934"/>
              <a:ext cx="3048000" cy="1714500"/>
            </p:xfrm>
            <a:graphic>
              <a:graphicData uri="http://schemas.microsoft.com/office/powerpoint/2016/slidezoom">
                <pslz:sldZm>
                  <pslz:sldZmObj sldId="293" cId="3170221698">
                    <pslz:zmPr id="{483FB7A5-9BD3-4A62-B462-C73B2E2D313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幻灯片缩放定位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94AD9AF-E702-495C-B93B-43AF166DB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89761" y="443993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ADDDDA9-7004-4424-8315-4B5FF9E0475F}"/>
              </a:ext>
            </a:extLst>
          </p:cNvPr>
          <p:cNvSpPr txBox="1"/>
          <p:nvPr/>
        </p:nvSpPr>
        <p:spPr>
          <a:xfrm>
            <a:off x="8826134" y="6241695"/>
            <a:ext cx="225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用户浏览网站过程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84B248-314B-4185-BA8F-DC891602EBCA}"/>
              </a:ext>
            </a:extLst>
          </p:cNvPr>
          <p:cNvSpPr txBox="1"/>
          <p:nvPr/>
        </p:nvSpPr>
        <p:spPr>
          <a:xfrm>
            <a:off x="4997049" y="6241695"/>
            <a:ext cx="225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用户浏览网站过程</a:t>
            </a:r>
          </a:p>
        </p:txBody>
      </p:sp>
    </p:spTree>
    <p:extLst>
      <p:ext uri="{BB962C8B-B14F-4D97-AF65-F5344CB8AC3E}">
        <p14:creationId xmlns:p14="http://schemas.microsoft.com/office/powerpoint/2010/main" val="2272009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6125395" cy="535531"/>
          </a:xfrm>
        </p:spPr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:</a:t>
            </a:r>
            <a:r>
              <a:rPr lang="zh-CN" altLang="en-US" dirty="0"/>
              <a:t>代码实现过程</a:t>
            </a:r>
            <a:r>
              <a:rPr lang="en-US" altLang="zh-CN" dirty="0"/>
              <a:t>,</a:t>
            </a:r>
            <a:r>
              <a:rPr lang="zh-CN" altLang="en-US" dirty="0"/>
              <a:t>学习爬虫类库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DAF8FF-DFA1-4548-8349-3F4E09AE1FC1}"/>
              </a:ext>
            </a:extLst>
          </p:cNvPr>
          <p:cNvSpPr txBox="1"/>
          <p:nvPr/>
        </p:nvSpPr>
        <p:spPr>
          <a:xfrm>
            <a:off x="508000" y="932873"/>
            <a:ext cx="432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Request </a:t>
            </a:r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虚拟访问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05ABD8-3001-4EAB-8C33-469F237CA469}"/>
              </a:ext>
            </a:extLst>
          </p:cNvPr>
          <p:cNvSpPr txBox="1"/>
          <p:nvPr/>
        </p:nvSpPr>
        <p:spPr>
          <a:xfrm>
            <a:off x="1217027" y="1912172"/>
            <a:ext cx="6625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导入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Request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尝试访问网页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如知乎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得到结果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6D7BA1-1979-4C72-9017-3F4A597B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25" y="3647366"/>
            <a:ext cx="7030516" cy="28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6125395" cy="535531"/>
          </a:xfrm>
        </p:spPr>
        <p:txBody>
          <a:bodyPr/>
          <a:lstStyle/>
          <a:p>
            <a:r>
              <a:rPr lang="zh-CN" altLang="en-US"/>
              <a:t>练习</a:t>
            </a:r>
            <a:r>
              <a:rPr lang="en-US" altLang="zh-CN"/>
              <a:t>:</a:t>
            </a:r>
            <a:r>
              <a:rPr lang="zh-CN" altLang="en-US"/>
              <a:t>代码实现过程</a:t>
            </a:r>
            <a:r>
              <a:rPr lang="en-US" altLang="zh-CN"/>
              <a:t>,</a:t>
            </a:r>
            <a:r>
              <a:rPr lang="zh-CN" altLang="en-US"/>
              <a:t>学习爬虫类库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DAF8FF-DFA1-4548-8349-3F4E09AE1FC1}"/>
              </a:ext>
            </a:extLst>
          </p:cNvPr>
          <p:cNvSpPr txBox="1"/>
          <p:nvPr/>
        </p:nvSpPr>
        <p:spPr>
          <a:xfrm>
            <a:off x="508000" y="932873"/>
            <a:ext cx="432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Pyquery</a:t>
            </a:r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网页解析库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8D2EAB-3B86-4A68-89EC-8CC0B4CE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14" y="1517648"/>
            <a:ext cx="10370372" cy="25526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F51728-ADEB-432C-9F2D-E8592E79FAA8}"/>
              </a:ext>
            </a:extLst>
          </p:cNvPr>
          <p:cNvSpPr txBox="1"/>
          <p:nvPr/>
        </p:nvSpPr>
        <p:spPr>
          <a:xfrm>
            <a:off x="1061421" y="4186190"/>
            <a:ext cx="11051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FF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div ul li a 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这些都是标签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id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在</a:t>
            </a:r>
            <a:r>
              <a:rPr lang="en-US" altLang="zh-CN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CSS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选择器中用</a:t>
            </a:r>
            <a:r>
              <a:rPr lang="en-US" altLang="zh-CN" sz="24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#+</a:t>
            </a:r>
            <a:r>
              <a:rPr lang="zh-CN" altLang="en-US" sz="24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名字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表示</a:t>
            </a:r>
            <a:r>
              <a:rPr lang="en-US" altLang="zh-CN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例如 </a:t>
            </a:r>
            <a:r>
              <a:rPr lang="en-US" altLang="zh-CN" sz="24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#container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带</a:t>
            </a:r>
            <a:r>
              <a:rPr lang="en-US" altLang="zh-CN" sz="24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class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属性名的 都用 </a:t>
            </a:r>
            <a:r>
              <a:rPr lang="en-US" altLang="zh-CN" sz="24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.+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名字表示</a:t>
            </a:r>
            <a:r>
              <a:rPr lang="en-US" altLang="zh-CN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例如 </a:t>
            </a:r>
            <a:r>
              <a:rPr lang="en-US" altLang="zh-CN" sz="24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.item-0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有些标签带有两个</a:t>
            </a:r>
            <a:r>
              <a:rPr lang="en-US" altLang="zh-CN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class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值</a:t>
            </a:r>
            <a:r>
              <a:rPr lang="en-US" altLang="zh-CN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例如</a:t>
            </a:r>
            <a:r>
              <a:rPr lang="en-US" altLang="zh-CN" sz="24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class="item-0 active"</a:t>
            </a:r>
            <a:r>
              <a:rPr lang="en-US" altLang="zh-CN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中间带有空格</a:t>
            </a:r>
            <a:r>
              <a:rPr lang="en-US" altLang="zh-CN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所以是两个属性值</a:t>
            </a:r>
            <a:r>
              <a:rPr lang="en-US" altLang="zh-CN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用</a:t>
            </a:r>
            <a:r>
              <a:rPr lang="en-US" altLang="zh-CN" sz="24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.item-0.active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表示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标签直接用标签名</a:t>
            </a:r>
            <a:r>
              <a:rPr lang="en-US" altLang="zh-CN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  <a:r>
              <a:rPr lang="zh-CN" altLang="en-US" sz="2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例如</a:t>
            </a:r>
            <a:r>
              <a:rPr lang="en-US" altLang="zh-CN" sz="24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li</a:t>
            </a:r>
            <a:endParaRPr lang="zh-CN" altLang="en-US" sz="2400">
              <a:solidFill>
                <a:srgbClr val="0000FF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24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6125395" cy="535531"/>
          </a:xfrm>
        </p:spPr>
        <p:txBody>
          <a:bodyPr/>
          <a:lstStyle/>
          <a:p>
            <a:r>
              <a:rPr lang="zh-CN" altLang="en-US"/>
              <a:t>练习</a:t>
            </a:r>
            <a:r>
              <a:rPr lang="en-US" altLang="zh-CN"/>
              <a:t>:</a:t>
            </a:r>
            <a:r>
              <a:rPr lang="zh-CN" altLang="en-US"/>
              <a:t>代码实现过程</a:t>
            </a:r>
            <a:r>
              <a:rPr lang="en-US" altLang="zh-CN"/>
              <a:t>,</a:t>
            </a:r>
            <a:r>
              <a:rPr lang="zh-CN" altLang="en-US"/>
              <a:t>学习爬虫类库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DAF8FF-DFA1-4548-8349-3F4E09AE1FC1}"/>
              </a:ext>
            </a:extLst>
          </p:cNvPr>
          <p:cNvSpPr txBox="1"/>
          <p:nvPr/>
        </p:nvSpPr>
        <p:spPr>
          <a:xfrm>
            <a:off x="508000" y="932873"/>
            <a:ext cx="432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Pyquery</a:t>
            </a:r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网页解析库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4706F6-57FA-4C7F-AB0B-00672566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7" y="1790300"/>
            <a:ext cx="10219765" cy="418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93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6125395" cy="535531"/>
          </a:xfrm>
        </p:spPr>
        <p:txBody>
          <a:bodyPr/>
          <a:lstStyle/>
          <a:p>
            <a:r>
              <a:rPr lang="zh-CN" altLang="en-US"/>
              <a:t>练习</a:t>
            </a:r>
            <a:r>
              <a:rPr lang="en-US" altLang="zh-CN"/>
              <a:t>:</a:t>
            </a:r>
            <a:r>
              <a:rPr lang="zh-CN" altLang="en-US"/>
              <a:t>代码实现过程</a:t>
            </a:r>
            <a:r>
              <a:rPr lang="en-US" altLang="zh-CN"/>
              <a:t>,</a:t>
            </a:r>
            <a:r>
              <a:rPr lang="zh-CN" altLang="en-US"/>
              <a:t>学习爬虫类库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DAF8FF-DFA1-4548-8349-3F4E09AE1FC1}"/>
              </a:ext>
            </a:extLst>
          </p:cNvPr>
          <p:cNvSpPr txBox="1"/>
          <p:nvPr/>
        </p:nvSpPr>
        <p:spPr>
          <a:xfrm>
            <a:off x="475726" y="931570"/>
            <a:ext cx="804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猫眼榜单</a:t>
            </a:r>
            <a: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:http://maoyan.com/board/6</a:t>
            </a:r>
            <a:endParaRPr lang="zh-CN" altLang="en-US" sz="3200">
              <a:solidFill>
                <a:srgbClr val="0000FF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A2AFDB-1564-473E-AE48-DFCA8B9D4506}"/>
              </a:ext>
            </a:extLst>
          </p:cNvPr>
          <p:cNvSpPr txBox="1"/>
          <p:nvPr/>
        </p:nvSpPr>
        <p:spPr>
          <a:xfrm>
            <a:off x="753035" y="2592593"/>
            <a:ext cx="68526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Request </a:t>
            </a:r>
            <a:r>
              <a:rPr lang="zh-CN" altLang="en-US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访问网页</a:t>
            </a:r>
            <a:endParaRPr lang="en-US" altLang="zh-CN" sz="3600">
              <a:solidFill>
                <a:srgbClr val="FF0000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得到响应信息</a:t>
            </a:r>
            <a:endParaRPr lang="en-US" altLang="zh-CN" sz="3600">
              <a:solidFill>
                <a:srgbClr val="FF0000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使用</a:t>
            </a:r>
            <a:r>
              <a:rPr lang="en-US" altLang="zh-CN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Pyquery</a:t>
            </a:r>
            <a:r>
              <a:rPr lang="zh-CN" altLang="en-US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解析网页</a:t>
            </a:r>
            <a:endParaRPr lang="en-US" altLang="zh-CN" sz="3600">
              <a:solidFill>
                <a:srgbClr val="FF0000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得到数据</a:t>
            </a:r>
            <a:endParaRPr lang="en-US" altLang="zh-CN" sz="3600">
              <a:solidFill>
                <a:srgbClr val="FF0000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E14749-ADA2-45FE-B495-26C99F7B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7" y="2202576"/>
            <a:ext cx="10771967" cy="328915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幻灯片缩放定位 7">
                <a:extLst>
                  <a:ext uri="{FF2B5EF4-FFF2-40B4-BE49-F238E27FC236}">
                    <a16:creationId xmlns:a16="http://schemas.microsoft.com/office/drawing/2014/main" id="{E0826789-EF22-4835-AF90-FD2E5CB495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003543"/>
                  </p:ext>
                </p:extLst>
              </p:nvPr>
            </p:nvGraphicFramePr>
            <p:xfrm>
              <a:off x="10659201" y="5910113"/>
              <a:ext cx="1334826" cy="750840"/>
            </p:xfrm>
            <a:graphic>
              <a:graphicData uri="http://schemas.microsoft.com/office/powerpoint/2016/slidezoom">
                <pslz:sldZm>
                  <pslz:sldZmObj sldId="283" cId="1301273839">
                    <pslz:zmPr id="{F9D47DBF-F3BE-49D4-8E8A-039CF67DB9B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34826" cy="7508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幻灯片缩放定位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0826789-EF22-4835-AF90-FD2E5CB495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59201" y="5910113"/>
                <a:ext cx="1334826" cy="7508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306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6125395" cy="535531"/>
          </a:xfrm>
        </p:spPr>
        <p:txBody>
          <a:bodyPr/>
          <a:lstStyle/>
          <a:p>
            <a:r>
              <a:rPr lang="zh-CN" altLang="en-US"/>
              <a:t>练习</a:t>
            </a:r>
            <a:r>
              <a:rPr lang="en-US" altLang="zh-CN"/>
              <a:t>:</a:t>
            </a:r>
            <a:r>
              <a:rPr lang="zh-CN" altLang="en-US"/>
              <a:t>代码实现过程</a:t>
            </a:r>
            <a:r>
              <a:rPr lang="en-US" altLang="zh-CN"/>
              <a:t>,</a:t>
            </a:r>
            <a:r>
              <a:rPr lang="zh-CN" altLang="en-US"/>
              <a:t>学习爬虫类库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DAF8FF-DFA1-4548-8349-3F4E09AE1FC1}"/>
              </a:ext>
            </a:extLst>
          </p:cNvPr>
          <p:cNvSpPr txBox="1"/>
          <p:nvPr/>
        </p:nvSpPr>
        <p:spPr>
          <a:xfrm>
            <a:off x="475726" y="931570"/>
            <a:ext cx="804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猫眼榜单</a:t>
            </a:r>
            <a: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:http://maoyan.com/board/6</a:t>
            </a:r>
            <a:endParaRPr lang="zh-CN" altLang="en-US" sz="3200">
              <a:solidFill>
                <a:srgbClr val="0000FF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A2AFDB-1564-473E-AE48-DFCA8B9D4506}"/>
              </a:ext>
            </a:extLst>
          </p:cNvPr>
          <p:cNvSpPr txBox="1"/>
          <p:nvPr/>
        </p:nvSpPr>
        <p:spPr>
          <a:xfrm>
            <a:off x="753035" y="2592593"/>
            <a:ext cx="6852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pyquery </a:t>
            </a:r>
            <a:r>
              <a:rPr lang="zh-CN" altLang="en-US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解析得到的网页文本</a:t>
            </a:r>
            <a:endParaRPr lang="en-US" altLang="zh-CN" sz="3600">
              <a:solidFill>
                <a:srgbClr val="FF0000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提取感兴趣的数据</a:t>
            </a:r>
            <a:endParaRPr lang="en-US" altLang="zh-CN" sz="3600">
              <a:solidFill>
                <a:srgbClr val="FF0000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保存数据</a:t>
            </a:r>
            <a:endParaRPr lang="en-US" altLang="zh-CN" sz="3600">
              <a:solidFill>
                <a:srgbClr val="FF0000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D63F83-B782-42CB-B092-499F079C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53" y="2441986"/>
            <a:ext cx="10451161" cy="267181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94ECD812-EDCC-4583-8AB2-8CE2A4F48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8778774"/>
                  </p:ext>
                </p:extLst>
              </p:nvPr>
            </p:nvGraphicFramePr>
            <p:xfrm>
              <a:off x="10370371" y="5799119"/>
              <a:ext cx="1667021" cy="937699"/>
            </p:xfrm>
            <a:graphic>
              <a:graphicData uri="http://schemas.microsoft.com/office/powerpoint/2016/slidezoom">
                <pslz:sldZm>
                  <pslz:sldZmObj sldId="284" cId="2426315917">
                    <pslz:zmPr id="{00C70CC5-28FC-4D8B-80B2-5739A3901B5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67021" cy="937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4ECD812-EDCC-4583-8AB2-8CE2A4F48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0371" y="5799119"/>
                <a:ext cx="1667021" cy="937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583BCFBA-82B7-4EDE-8344-29F93D0EADA8}"/>
              </a:ext>
            </a:extLst>
          </p:cNvPr>
          <p:cNvSpPr/>
          <p:nvPr/>
        </p:nvSpPr>
        <p:spPr>
          <a:xfrm>
            <a:off x="8642043" y="260279"/>
            <a:ext cx="3411370" cy="2805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>
                <a:solidFill>
                  <a:srgbClr val="FFFF00"/>
                </a:solidFill>
              </a:rPr>
              <a:t>铁血战士</a:t>
            </a:r>
          </a:p>
          <a:p>
            <a:r>
              <a:rPr lang="zh-CN" altLang="en-US" sz="1600">
                <a:solidFill>
                  <a:srgbClr val="FFFF00"/>
                </a:solidFill>
              </a:rPr>
              <a:t>名侦探柯南：零的执行人</a:t>
            </a:r>
          </a:p>
          <a:p>
            <a:r>
              <a:rPr lang="zh-CN" altLang="en-US" sz="1600">
                <a:solidFill>
                  <a:srgbClr val="FFFF00"/>
                </a:solidFill>
              </a:rPr>
              <a:t>飞驰人生</a:t>
            </a:r>
          </a:p>
          <a:p>
            <a:r>
              <a:rPr lang="zh-CN" altLang="en-US" sz="1600">
                <a:solidFill>
                  <a:srgbClr val="FFFF00"/>
                </a:solidFill>
              </a:rPr>
              <a:t>神奇动物：格林德沃之罪</a:t>
            </a:r>
          </a:p>
          <a:p>
            <a:r>
              <a:rPr lang="zh-CN" altLang="en-US" sz="1600">
                <a:solidFill>
                  <a:srgbClr val="FFFF00"/>
                </a:solidFill>
              </a:rPr>
              <a:t>昨日青空</a:t>
            </a:r>
          </a:p>
          <a:p>
            <a:r>
              <a:rPr lang="zh-CN" altLang="en-US" sz="1600">
                <a:solidFill>
                  <a:srgbClr val="FFFF00"/>
                </a:solidFill>
              </a:rPr>
              <a:t>人间</a:t>
            </a:r>
            <a:r>
              <a:rPr lang="en-US" altLang="zh-CN" sz="1600">
                <a:solidFill>
                  <a:srgbClr val="FFFF00"/>
                </a:solidFill>
              </a:rPr>
              <a:t>·</a:t>
            </a:r>
            <a:r>
              <a:rPr lang="zh-CN" altLang="en-US" sz="1600">
                <a:solidFill>
                  <a:srgbClr val="FFFF00"/>
                </a:solidFill>
              </a:rPr>
              <a:t>喜剧</a:t>
            </a:r>
          </a:p>
          <a:p>
            <a:r>
              <a:rPr lang="zh-CN" altLang="en-US" sz="1600">
                <a:solidFill>
                  <a:srgbClr val="FFFF00"/>
                </a:solidFill>
              </a:rPr>
              <a:t>海王</a:t>
            </a:r>
          </a:p>
          <a:p>
            <a:r>
              <a:rPr lang="zh-CN" altLang="en-US" sz="1600">
                <a:solidFill>
                  <a:srgbClr val="FFFF00"/>
                </a:solidFill>
              </a:rPr>
              <a:t>营救汪星人</a:t>
            </a:r>
          </a:p>
          <a:p>
            <a:r>
              <a:rPr lang="zh-CN" altLang="en-US" sz="1600">
                <a:solidFill>
                  <a:srgbClr val="FFFF00"/>
                </a:solidFill>
              </a:rPr>
              <a:t>大轰炸</a:t>
            </a:r>
          </a:p>
          <a:p>
            <a:r>
              <a:rPr lang="zh-CN" altLang="en-US" sz="1600">
                <a:solidFill>
                  <a:srgbClr val="FFFF00"/>
                </a:solidFill>
              </a:rPr>
              <a:t>冰封侠</a:t>
            </a:r>
            <a:r>
              <a:rPr lang="en-US" altLang="zh-CN" sz="1600">
                <a:solidFill>
                  <a:srgbClr val="FFFF00"/>
                </a:solidFill>
              </a:rPr>
              <a:t>:</a:t>
            </a:r>
            <a:r>
              <a:rPr lang="zh-CN" altLang="en-US" sz="1600">
                <a:solidFill>
                  <a:srgbClr val="FFFF00"/>
                </a:solidFill>
              </a:rPr>
              <a:t>时空行者</a:t>
            </a:r>
            <a:endParaRPr lang="zh-CN" altLang="en-US" sz="32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6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2AF16A8-9398-4EF7-BA90-312F2741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44" y="1516345"/>
            <a:ext cx="10658720" cy="5149043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6125395" cy="535531"/>
          </a:xfrm>
        </p:spPr>
        <p:txBody>
          <a:bodyPr/>
          <a:lstStyle/>
          <a:p>
            <a:r>
              <a:rPr lang="zh-CN" altLang="en-US"/>
              <a:t>练习</a:t>
            </a:r>
            <a:r>
              <a:rPr lang="en-US" altLang="zh-CN"/>
              <a:t>:</a:t>
            </a:r>
            <a:r>
              <a:rPr lang="zh-CN" altLang="en-US"/>
              <a:t>代码实现过程</a:t>
            </a:r>
            <a:r>
              <a:rPr lang="en-US" altLang="zh-CN"/>
              <a:t>,</a:t>
            </a:r>
            <a:r>
              <a:rPr lang="zh-CN" altLang="en-US"/>
              <a:t>学习爬虫类库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DAF8FF-DFA1-4548-8349-3F4E09AE1FC1}"/>
              </a:ext>
            </a:extLst>
          </p:cNvPr>
          <p:cNvSpPr txBox="1"/>
          <p:nvPr/>
        </p:nvSpPr>
        <p:spPr>
          <a:xfrm>
            <a:off x="475726" y="931570"/>
            <a:ext cx="804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猫眼榜单</a:t>
            </a:r>
            <a: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:http://maoyan.com/board/6</a:t>
            </a:r>
            <a:endParaRPr lang="zh-CN" altLang="en-US" sz="3200">
              <a:solidFill>
                <a:srgbClr val="0000FF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A2AFDB-1564-473E-AE48-DFCA8B9D4506}"/>
              </a:ext>
            </a:extLst>
          </p:cNvPr>
          <p:cNvSpPr txBox="1"/>
          <p:nvPr/>
        </p:nvSpPr>
        <p:spPr>
          <a:xfrm>
            <a:off x="753035" y="2592593"/>
            <a:ext cx="1089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单个页面解决了</a:t>
            </a:r>
            <a:r>
              <a:rPr lang="en-US" altLang="zh-CN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再寻找方法解决批量网页获取与数据提取</a:t>
            </a:r>
            <a:endParaRPr lang="en-US" altLang="zh-CN" sz="3600">
              <a:solidFill>
                <a:srgbClr val="FF0000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94ECD812-EDCC-4583-8AB2-8CE2A4F48A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370371" y="5799119"/>
              <a:ext cx="1667021" cy="937699"/>
            </p:xfrm>
            <a:graphic>
              <a:graphicData uri="http://schemas.microsoft.com/office/powerpoint/2016/slidezoom">
                <pslz:sldZm>
                  <pslz:sldZmObj sldId="284" cId="2426315917">
                    <pslz:zmPr id="{00C70CC5-28FC-4D8B-80B2-5739A3901B5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67021" cy="937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4ECD812-EDCC-4583-8AB2-8CE2A4F48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0371" y="5799119"/>
                <a:ext cx="1667021" cy="937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0B730B7-E63D-4CF9-AEA8-4BAD3706B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258" y="2311784"/>
            <a:ext cx="99250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6125395" cy="535531"/>
          </a:xfrm>
        </p:spPr>
        <p:txBody>
          <a:bodyPr/>
          <a:lstStyle/>
          <a:p>
            <a:r>
              <a:rPr lang="zh-CN" altLang="en-US"/>
              <a:t>练习</a:t>
            </a:r>
            <a:r>
              <a:rPr lang="en-US" altLang="zh-CN"/>
              <a:t>:</a:t>
            </a:r>
            <a:r>
              <a:rPr lang="zh-CN" altLang="en-US"/>
              <a:t>代码实现过程</a:t>
            </a:r>
            <a:r>
              <a:rPr lang="en-US" altLang="zh-CN"/>
              <a:t>,</a:t>
            </a:r>
            <a:r>
              <a:rPr lang="zh-CN" altLang="en-US"/>
              <a:t>学习爬虫类库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DAF8FF-DFA1-4548-8349-3F4E09AE1FC1}"/>
              </a:ext>
            </a:extLst>
          </p:cNvPr>
          <p:cNvSpPr txBox="1"/>
          <p:nvPr/>
        </p:nvSpPr>
        <p:spPr>
          <a:xfrm>
            <a:off x="2464454" y="3429000"/>
            <a:ext cx="804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豆瓣网</a:t>
            </a:r>
            <a: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:https://movie.douban.com/top250</a:t>
            </a:r>
            <a:endParaRPr lang="zh-CN" altLang="en-US" sz="3200">
              <a:solidFill>
                <a:srgbClr val="0000FF"/>
              </a:solidFill>
              <a:latin typeface="方正隶变繁体" panose="03000509000000000000" pitchFamily="65" charset="-122"/>
              <a:ea typeface="方正隶变繁体" panose="03000509000000000000" pitchFamily="65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051364-112B-4D92-80CC-F45CE3AA1E82}"/>
              </a:ext>
            </a:extLst>
          </p:cNvPr>
          <p:cNvSpPr txBox="1"/>
          <p:nvPr/>
        </p:nvSpPr>
        <p:spPr>
          <a:xfrm>
            <a:off x="3303551" y="4321671"/>
            <a:ext cx="804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爬取豆瓣网</a:t>
            </a:r>
            <a:r>
              <a:rPr lang="en-US" altLang="zh-CN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top250</a:t>
            </a:r>
            <a:r>
              <a:rPr lang="zh-CN" altLang="en-US" sz="320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电影榜单信息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C0FFE3-8652-43CE-80C4-80F303912FDA}"/>
              </a:ext>
            </a:extLst>
          </p:cNvPr>
          <p:cNvSpPr txBox="1"/>
          <p:nvPr/>
        </p:nvSpPr>
        <p:spPr>
          <a:xfrm>
            <a:off x="5702505" y="1659890"/>
            <a:ext cx="28390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rgbClr val="FF0000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17022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6CF0A4-25A3-47C4-9311-FA6DAACE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26" y="310804"/>
            <a:ext cx="9851261" cy="6495850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FBD681D-2ECB-47E5-8189-9CEAEFA7A7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826141" cy="535531"/>
          </a:xfrm>
        </p:spPr>
        <p:txBody>
          <a:bodyPr/>
          <a:lstStyle/>
          <a:p>
            <a:r>
              <a:rPr lang="zh-CN" altLang="en-US"/>
              <a:t>基本语法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幻灯片缩放定位 5">
                <a:extLst>
                  <a:ext uri="{FF2B5EF4-FFF2-40B4-BE49-F238E27FC236}">
                    <a16:creationId xmlns:a16="http://schemas.microsoft.com/office/drawing/2014/main" id="{9F5114FA-1F07-416C-B126-824809A073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6709708"/>
                  </p:ext>
                </p:extLst>
              </p:nvPr>
            </p:nvGraphicFramePr>
            <p:xfrm>
              <a:off x="6858000" y="210518"/>
              <a:ext cx="640000" cy="360000"/>
            </p:xfrm>
            <a:graphic>
              <a:graphicData uri="http://schemas.microsoft.com/office/powerpoint/2016/slidezoom">
                <pslz:sldZm>
                  <pslz:sldZmObj sldId="272" cId="1025464244">
                    <pslz:zmPr id="{F5A5F8A5-5633-4E19-A975-8CCC10A4FC9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000" cy="36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幻灯片缩放定位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F5114FA-1F07-416C-B126-824809A073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8000" y="210518"/>
                <a:ext cx="640000" cy="36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幻灯片缩放定位 7">
                <a:extLst>
                  <a:ext uri="{FF2B5EF4-FFF2-40B4-BE49-F238E27FC236}">
                    <a16:creationId xmlns:a16="http://schemas.microsoft.com/office/drawing/2014/main" id="{C77E231E-4EBE-485E-818D-D1944878E8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1741649"/>
                  </p:ext>
                </p:extLst>
              </p:nvPr>
            </p:nvGraphicFramePr>
            <p:xfrm>
              <a:off x="9651104" y="702855"/>
              <a:ext cx="640000" cy="360000"/>
            </p:xfrm>
            <a:graphic>
              <a:graphicData uri="http://schemas.microsoft.com/office/powerpoint/2016/slidezoom">
                <pslz:sldZm>
                  <pslz:sldZmObj sldId="274" cId="733305403">
                    <pslz:zmPr id="{1597969C-ACD5-4E4B-ADD8-17FECC6B3751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000" cy="36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幻灯片缩放定位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77E231E-4EBE-485E-818D-D1944878E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1104" y="702855"/>
                <a:ext cx="640000" cy="36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幻灯片缩放定位 9">
                <a:extLst>
                  <a:ext uri="{FF2B5EF4-FFF2-40B4-BE49-F238E27FC236}">
                    <a16:creationId xmlns:a16="http://schemas.microsoft.com/office/drawing/2014/main" id="{3C746D29-9C5D-436C-88AC-433F89285D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7613532"/>
                  </p:ext>
                </p:extLst>
              </p:nvPr>
            </p:nvGraphicFramePr>
            <p:xfrm>
              <a:off x="10375770" y="1343798"/>
              <a:ext cx="640000" cy="360000"/>
            </p:xfrm>
            <a:graphic>
              <a:graphicData uri="http://schemas.microsoft.com/office/powerpoint/2016/slidezoom">
                <pslz:sldZm>
                  <pslz:sldZmObj sldId="275" cId="3793150318">
                    <pslz:zmPr id="{E4CB929C-13E7-4098-9FCB-DCE7D8DFBF91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000" cy="36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幻灯片缩放定位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C746D29-9C5D-436C-88AC-433F89285D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75770" y="1343798"/>
                <a:ext cx="640000" cy="36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幻灯片缩放定位 11">
                <a:extLst>
                  <a:ext uri="{FF2B5EF4-FFF2-40B4-BE49-F238E27FC236}">
                    <a16:creationId xmlns:a16="http://schemas.microsoft.com/office/drawing/2014/main" id="{06906EA0-36DC-4186-822D-842D90E977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311194"/>
                  </p:ext>
                </p:extLst>
              </p:nvPr>
            </p:nvGraphicFramePr>
            <p:xfrm>
              <a:off x="8936450" y="1869017"/>
              <a:ext cx="640000" cy="360000"/>
            </p:xfrm>
            <a:graphic>
              <a:graphicData uri="http://schemas.microsoft.com/office/powerpoint/2016/slidezoom">
                <pslz:sldZm>
                  <pslz:sldZmObj sldId="277" cId="2249673438">
                    <pslz:zmPr id="{D299283E-9142-4DB7-992A-CB2DC49F8833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000" cy="36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幻灯片缩放定位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6906EA0-36DC-4186-822D-842D90E977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36450" y="1869017"/>
                <a:ext cx="640000" cy="36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幻灯片缩放定位 13">
                <a:extLst>
                  <a:ext uri="{FF2B5EF4-FFF2-40B4-BE49-F238E27FC236}">
                    <a16:creationId xmlns:a16="http://schemas.microsoft.com/office/drawing/2014/main" id="{31D8A1AD-5982-4AFF-9D8A-819AC405E8D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809026" y="102523"/>
              <a:ext cx="1290001" cy="725625"/>
            </p:xfrm>
            <a:graphic>
              <a:graphicData uri="http://schemas.microsoft.com/office/powerpoint/2016/slidezoom">
                <pslz:sldZm>
                  <pslz:sldZmObj sldId="270" cId="4013669493">
                    <pslz:zmPr id="{D7211B26-DE41-45DC-A709-E58492AE593A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0001" cy="725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幻灯片缩放定位 1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31D8A1AD-5982-4AFF-9D8A-819AC405E8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09026" y="102523"/>
                <a:ext cx="1290001" cy="725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幻灯片缩放定位 15">
                <a:extLst>
                  <a:ext uri="{FF2B5EF4-FFF2-40B4-BE49-F238E27FC236}">
                    <a16:creationId xmlns:a16="http://schemas.microsoft.com/office/drawing/2014/main" id="{FC8045E7-666F-468E-8DA2-61C8ED48F2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9921045"/>
                  </p:ext>
                </p:extLst>
              </p:nvPr>
            </p:nvGraphicFramePr>
            <p:xfrm>
              <a:off x="10375770" y="4589009"/>
              <a:ext cx="640000" cy="360000"/>
            </p:xfrm>
            <a:graphic>
              <a:graphicData uri="http://schemas.microsoft.com/office/powerpoint/2016/slidezoom">
                <pslz:sldZm>
                  <pslz:sldZmObj sldId="278" cId="3849363090">
                    <pslz:zmPr id="{13814AC7-C5FB-4B8F-BEA2-37BB53BD5D1F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000" cy="36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幻灯片缩放定位 1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FC8045E7-666F-468E-8DA2-61C8ED48F2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75770" y="4589009"/>
                <a:ext cx="640000" cy="36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366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17E8C-A4CA-4A57-8B8C-E5DCA20C86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252266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1</a:t>
            </a:r>
            <a:endParaRPr lang="zh-CN" altLang="en-US"/>
          </a:p>
        </p:txBody>
      </p:sp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C47993AA-E476-4C32-A8D2-0F7B0A07A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38" y="1986395"/>
            <a:ext cx="7864523" cy="288521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幻灯片缩放定位 9">
                <a:extLst>
                  <a:ext uri="{FF2B5EF4-FFF2-40B4-BE49-F238E27FC236}">
                    <a16:creationId xmlns:a16="http://schemas.microsoft.com/office/drawing/2014/main" id="{91B9F32D-0696-4450-B9F2-AAFAD30D66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4951202"/>
                  </p:ext>
                </p:extLst>
              </p:nvPr>
            </p:nvGraphicFramePr>
            <p:xfrm>
              <a:off x="10809026" y="102523"/>
              <a:ext cx="1290001" cy="725625"/>
            </p:xfrm>
            <a:graphic>
              <a:graphicData uri="http://schemas.microsoft.com/office/powerpoint/2016/slidezoom">
                <pslz:sldZm>
                  <pslz:sldZmObj sldId="270" cId="4013669493">
                    <pslz:zmPr id="{D7211B26-DE41-45DC-A709-E58492AE593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0001" cy="725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幻灯片缩放定位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1B9F32D-0696-4450-B9F2-AAFAD30D66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9026" y="102523"/>
                <a:ext cx="1290001" cy="725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46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17E8C-A4CA-4A57-8B8C-E5DCA20C86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32416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2</a:t>
            </a:r>
            <a:endParaRPr lang="zh-CN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幻灯片缩放定位 9">
                <a:extLst>
                  <a:ext uri="{FF2B5EF4-FFF2-40B4-BE49-F238E27FC236}">
                    <a16:creationId xmlns:a16="http://schemas.microsoft.com/office/drawing/2014/main" id="{91B9F32D-0696-4450-B9F2-AAFAD30D66A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809026" y="102523"/>
              <a:ext cx="1290001" cy="725625"/>
            </p:xfrm>
            <a:graphic>
              <a:graphicData uri="http://schemas.microsoft.com/office/powerpoint/2016/slidezoom">
                <pslz:sldZm>
                  <pslz:sldZmObj sldId="270" cId="4013669493">
                    <pslz:zmPr id="{D7211B26-DE41-45DC-A709-E58492AE593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0001" cy="725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幻灯片缩放定位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B9F32D-0696-4450-B9F2-AAFAD30D66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9026" y="102523"/>
                <a:ext cx="1290001" cy="725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CA95E33-5832-4402-97DF-842675A7F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362" y="1447800"/>
            <a:ext cx="7915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0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17E8C-A4CA-4A57-8B8C-E5DCA20C86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32416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3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FBEF2F-E3BC-4E12-97D4-6BDB622EE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7" y="1385550"/>
            <a:ext cx="8220815" cy="35705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717580D-45E5-4949-A935-25B3B5B281CE}"/>
              </a:ext>
            </a:extLst>
          </p:cNvPr>
          <p:cNvSpPr/>
          <p:nvPr/>
        </p:nvSpPr>
        <p:spPr>
          <a:xfrm>
            <a:off x="1578223" y="2386110"/>
            <a:ext cx="7204589" cy="137352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CBF6E1-37BC-4BAA-84F6-DDC86B910BD6}"/>
              </a:ext>
            </a:extLst>
          </p:cNvPr>
          <p:cNvSpPr txBox="1"/>
          <p:nvPr/>
        </p:nvSpPr>
        <p:spPr>
          <a:xfrm>
            <a:off x="7535678" y="3236415"/>
            <a:ext cx="175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方正隶变繁体" panose="03000509000000000000" pitchFamily="65" charset="-122"/>
                <a:ea typeface="方正隶变繁体" panose="03000509000000000000" pitchFamily="65" charset="-122"/>
              </a:rPr>
              <a:t>代码块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20330F-543C-4489-9DBA-69E9FE2FA79D}"/>
              </a:ext>
            </a:extLst>
          </p:cNvPr>
          <p:cNvSpPr/>
          <p:nvPr/>
        </p:nvSpPr>
        <p:spPr>
          <a:xfrm>
            <a:off x="8261873" y="4582433"/>
            <a:ext cx="3743662" cy="21730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/>
              <a:t>&gt;&gt;&gt;</a:t>
            </a:r>
            <a:r>
              <a:rPr lang="en-US" altLang="zh-CN" b="1">
                <a:solidFill>
                  <a:srgbClr val="FFFF00"/>
                </a:solidFill>
              </a:rPr>
              <a:t>03.py</a:t>
            </a:r>
          </a:p>
          <a:p>
            <a:r>
              <a:rPr lang="en-US" altLang="zh-CN"/>
              <a:t>2</a:t>
            </a:r>
          </a:p>
          <a:p>
            <a:r>
              <a:rPr lang="en-US" altLang="zh-CN"/>
              <a:t>4</a:t>
            </a:r>
          </a:p>
          <a:p>
            <a:r>
              <a:rPr lang="en-US" altLang="zh-CN"/>
              <a:t>7</a:t>
            </a:r>
          </a:p>
          <a:p>
            <a:r>
              <a:rPr lang="en-US" altLang="zh-CN"/>
              <a:t>11</a:t>
            </a:r>
          </a:p>
          <a:p>
            <a:r>
              <a:rPr lang="en-US" altLang="zh-CN"/>
              <a:t>end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15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17E8C-A4CA-4A57-8B8C-E5DCA20C86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32416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3</a:t>
            </a:r>
            <a:endParaRPr lang="zh-CN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幻灯片缩放定位 9">
                <a:extLst>
                  <a:ext uri="{FF2B5EF4-FFF2-40B4-BE49-F238E27FC236}">
                    <a16:creationId xmlns:a16="http://schemas.microsoft.com/office/drawing/2014/main" id="{91B9F32D-0696-4450-B9F2-AAFAD30D66A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809026" y="102523"/>
              <a:ext cx="1290001" cy="725625"/>
            </p:xfrm>
            <a:graphic>
              <a:graphicData uri="http://schemas.microsoft.com/office/powerpoint/2016/slidezoom">
                <pslz:sldZm>
                  <pslz:sldZmObj sldId="270" cId="4013669493">
                    <pslz:zmPr id="{D7211B26-DE41-45DC-A709-E58492AE593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0001" cy="725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幻灯片缩放定位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B9F32D-0696-4450-B9F2-AAFAD30D66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9026" y="102523"/>
                <a:ext cx="1290001" cy="725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85086D9-E693-4BC9-86A7-43526327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874" y="1207060"/>
            <a:ext cx="7482252" cy="44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4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17E8C-A4CA-4A57-8B8C-E5DCA20C86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08371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4</a:t>
            </a:r>
            <a:endParaRPr lang="zh-CN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幻灯片缩放定位 9">
                <a:extLst>
                  <a:ext uri="{FF2B5EF4-FFF2-40B4-BE49-F238E27FC236}">
                    <a16:creationId xmlns:a16="http://schemas.microsoft.com/office/drawing/2014/main" id="{91B9F32D-0696-4450-B9F2-AAFAD30D66A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809026" y="102523"/>
              <a:ext cx="1290001" cy="725625"/>
            </p:xfrm>
            <a:graphic>
              <a:graphicData uri="http://schemas.microsoft.com/office/powerpoint/2016/slidezoom">
                <pslz:sldZm>
                  <pslz:sldZmObj sldId="270" cId="4013669493">
                    <pslz:zmPr id="{D7211B26-DE41-45DC-A709-E58492AE593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0001" cy="725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幻灯片缩放定位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1B9F32D-0696-4450-B9F2-AAFAD30D66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9026" y="102523"/>
                <a:ext cx="1290001" cy="725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C70E3069-A2ED-4B9D-A4D7-4CF667CB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8" y="1309954"/>
            <a:ext cx="11195343" cy="42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7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9F0FE2-B9ED-4EB5-9AA8-901DD97CFA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009" y="124690"/>
            <a:ext cx="1313180" cy="535531"/>
          </a:xfrm>
        </p:spPr>
        <p:txBody>
          <a:bodyPr/>
          <a:lstStyle/>
          <a:p>
            <a:r>
              <a:rPr lang="zh-CN" altLang="en-US"/>
              <a:t>示例 </a:t>
            </a:r>
            <a:r>
              <a:rPr lang="en-US" altLang="zh-CN"/>
              <a:t>5</a:t>
            </a:r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487F26-B331-4A88-A189-C951339AB90C}"/>
              </a:ext>
            </a:extLst>
          </p:cNvPr>
          <p:cNvGrpSpPr/>
          <p:nvPr/>
        </p:nvGrpSpPr>
        <p:grpSpPr>
          <a:xfrm>
            <a:off x="2479254" y="3835785"/>
            <a:ext cx="7606145" cy="1007533"/>
            <a:chOff x="2537690" y="4491566"/>
            <a:chExt cx="7606145" cy="1007533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3812C80-3347-4BB8-9A90-465E3614FDE9}"/>
                </a:ext>
              </a:extLst>
            </p:cNvPr>
            <p:cNvGrpSpPr/>
            <p:nvPr/>
          </p:nvGrpSpPr>
          <p:grpSpPr>
            <a:xfrm>
              <a:off x="2537690" y="4491566"/>
              <a:ext cx="6338455" cy="1007533"/>
              <a:chOff x="2537690" y="4491566"/>
              <a:chExt cx="6338455" cy="1007533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0A5DE71-B770-43BB-B94F-A6E1C3DE0875}"/>
                  </a:ext>
                </a:extLst>
              </p:cNvPr>
              <p:cNvSpPr/>
              <p:nvPr/>
            </p:nvSpPr>
            <p:spPr>
              <a:xfrm>
                <a:off x="2537690" y="4491566"/>
                <a:ext cx="1267691" cy="1007533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952A214-6E49-48DD-B594-18D4D4B88335}"/>
                  </a:ext>
                </a:extLst>
              </p:cNvPr>
              <p:cNvSpPr/>
              <p:nvPr/>
            </p:nvSpPr>
            <p:spPr>
              <a:xfrm>
                <a:off x="3805381" y="4491566"/>
                <a:ext cx="1267691" cy="1007533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D94D0DA-23BC-4BD2-804F-5E6696CCCA50}"/>
                  </a:ext>
                </a:extLst>
              </p:cNvPr>
              <p:cNvSpPr/>
              <p:nvPr/>
            </p:nvSpPr>
            <p:spPr>
              <a:xfrm>
                <a:off x="5073072" y="4491566"/>
                <a:ext cx="1267691" cy="1007533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C276AF-C0B0-468A-8395-4E1A61F85307}"/>
                  </a:ext>
                </a:extLst>
              </p:cNvPr>
              <p:cNvSpPr/>
              <p:nvPr/>
            </p:nvSpPr>
            <p:spPr>
              <a:xfrm>
                <a:off x="6340763" y="4491566"/>
                <a:ext cx="1267691" cy="1007533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755F363-F172-4BEA-9B20-CD8AE80B74F3}"/>
                  </a:ext>
                </a:extLst>
              </p:cNvPr>
              <p:cNvSpPr/>
              <p:nvPr/>
            </p:nvSpPr>
            <p:spPr>
              <a:xfrm>
                <a:off x="7608454" y="4491566"/>
                <a:ext cx="1267691" cy="1007533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5BA3580-30B5-4C05-8999-6EE76686193C}"/>
                </a:ext>
              </a:extLst>
            </p:cNvPr>
            <p:cNvSpPr/>
            <p:nvPr/>
          </p:nvSpPr>
          <p:spPr>
            <a:xfrm>
              <a:off x="8876144" y="4491566"/>
              <a:ext cx="1267691" cy="1007533"/>
            </a:xfrm>
            <a:prstGeom prst="rect">
              <a:avLst/>
            </a:prstGeom>
            <a:solidFill>
              <a:schemeClr val="bg1">
                <a:lumMod val="75000"/>
                <a:alpha val="24000"/>
              </a:schemeClr>
            </a:solidFill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DB5DE94-2799-4A94-A50D-D8A176F8653A}"/>
              </a:ext>
            </a:extLst>
          </p:cNvPr>
          <p:cNvSpPr txBox="1"/>
          <p:nvPr/>
        </p:nvSpPr>
        <p:spPr>
          <a:xfrm>
            <a:off x="1017599" y="3881965"/>
            <a:ext cx="9227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/>
              <a:t>a =    a      b    c     d     e     f</a:t>
            </a:r>
            <a:endParaRPr lang="zh-CN" altLang="en-US" sz="5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B8E45B-F3BB-4731-A662-75FAE88D27FD}"/>
              </a:ext>
            </a:extLst>
          </p:cNvPr>
          <p:cNvSpPr txBox="1"/>
          <p:nvPr/>
        </p:nvSpPr>
        <p:spPr>
          <a:xfrm>
            <a:off x="2697018" y="3881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97556D2-6B1B-4851-9DDF-EC415E069B6C}"/>
              </a:ext>
            </a:extLst>
          </p:cNvPr>
          <p:cNvGrpSpPr/>
          <p:nvPr/>
        </p:nvGrpSpPr>
        <p:grpSpPr>
          <a:xfrm>
            <a:off x="2315664" y="3509818"/>
            <a:ext cx="255953" cy="2361342"/>
            <a:chOff x="2315664" y="3509818"/>
            <a:chExt cx="255953" cy="2361342"/>
          </a:xfrm>
        </p:grpSpPr>
        <p:sp>
          <p:nvSpPr>
            <p:cNvPr id="34" name="箭头: 下 33">
              <a:extLst>
                <a:ext uri="{FF2B5EF4-FFF2-40B4-BE49-F238E27FC236}">
                  <a16:creationId xmlns:a16="http://schemas.microsoft.com/office/drawing/2014/main" id="{781E2EC8-2ABC-448C-8F39-0670E4CBA522}"/>
                </a:ext>
              </a:extLst>
            </p:cNvPr>
            <p:cNvSpPr/>
            <p:nvPr/>
          </p:nvSpPr>
          <p:spPr>
            <a:xfrm rot="10800000">
              <a:off x="2386890" y="5033997"/>
              <a:ext cx="184727" cy="461818"/>
            </a:xfrm>
            <a:prstGeom prst="downArrow">
              <a:avLst/>
            </a:prstGeom>
            <a:solidFill>
              <a:srgbClr val="FF0000">
                <a:alpha val="60000"/>
              </a:srgbClr>
            </a:solidFill>
            <a:ln w="6350" cap="rnd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6BF33B2-999D-42C3-9FC3-02E0A6C0F4C0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V="1">
              <a:off x="2479253" y="3509818"/>
              <a:ext cx="0" cy="152417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18CBB71-49E4-41B3-A7BB-E91C7B2A37E6}"/>
                </a:ext>
              </a:extLst>
            </p:cNvPr>
            <p:cNvSpPr txBox="1"/>
            <p:nvPr/>
          </p:nvSpPr>
          <p:spPr>
            <a:xfrm>
              <a:off x="2315664" y="5501828"/>
              <a:ext cx="253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0</a:t>
              </a:r>
              <a:endParaRPr lang="zh-CN" altLang="en-US"/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C63D337B-EF31-4BBF-930F-4D17A688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5" y="693596"/>
            <a:ext cx="7289124" cy="2171647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971BDC00-B6B9-4511-B6A1-E1F9F29A5778}"/>
              </a:ext>
            </a:extLst>
          </p:cNvPr>
          <p:cNvGrpSpPr/>
          <p:nvPr/>
        </p:nvGrpSpPr>
        <p:grpSpPr>
          <a:xfrm>
            <a:off x="2479254" y="2778020"/>
            <a:ext cx="8878720" cy="1007533"/>
            <a:chOff x="2479254" y="2778020"/>
            <a:chExt cx="8878720" cy="1007533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3B7A721-8D96-4B2D-B26A-48789C3CC9ED}"/>
                </a:ext>
              </a:extLst>
            </p:cNvPr>
            <p:cNvGrpSpPr/>
            <p:nvPr/>
          </p:nvGrpSpPr>
          <p:grpSpPr>
            <a:xfrm>
              <a:off x="2479254" y="2778020"/>
              <a:ext cx="7606145" cy="1007533"/>
              <a:chOff x="2537690" y="4491566"/>
              <a:chExt cx="7606145" cy="1007533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B633BB2-9C59-4712-AFDD-FACA56DA01D5}"/>
                  </a:ext>
                </a:extLst>
              </p:cNvPr>
              <p:cNvGrpSpPr/>
              <p:nvPr/>
            </p:nvGrpSpPr>
            <p:grpSpPr>
              <a:xfrm>
                <a:off x="2537690" y="4491566"/>
                <a:ext cx="6338455" cy="1007533"/>
                <a:chOff x="2537690" y="4491566"/>
                <a:chExt cx="6338455" cy="1007533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3865DC2-5664-44BA-B9DD-D13897453E9C}"/>
                    </a:ext>
                  </a:extLst>
                </p:cNvPr>
                <p:cNvSpPr/>
                <p:nvPr/>
              </p:nvSpPr>
              <p:spPr>
                <a:xfrm>
                  <a:off x="2537690" y="4491566"/>
                  <a:ext cx="1267691" cy="1007533"/>
                </a:xfrm>
                <a:prstGeom prst="rect">
                  <a:avLst/>
                </a:prstGeom>
                <a:solidFill>
                  <a:schemeClr val="bg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tx1"/>
                      </a:solidFill>
                      <a:latin typeface="方正隶变繁体" panose="03000509000000000000" pitchFamily="65" charset="-122"/>
                      <a:ea typeface="方正隶变繁体" panose="03000509000000000000" pitchFamily="65" charset="-122"/>
                    </a:rPr>
                    <a:t>0</a:t>
                  </a:r>
                </a:p>
                <a:p>
                  <a:pPr algn="ctr"/>
                  <a:r>
                    <a:rPr lang="en-US" altLang="zh-CN" sz="2800" b="1" dirty="0">
                      <a:solidFill>
                        <a:schemeClr val="tx1"/>
                      </a:solidFill>
                      <a:latin typeface="方正隶变繁体" panose="03000509000000000000" pitchFamily="65" charset="-122"/>
                      <a:ea typeface="方正隶变繁体" panose="03000509000000000000" pitchFamily="65" charset="-122"/>
                    </a:rPr>
                    <a:t>-6</a:t>
                  </a:r>
                  <a:endParaRPr lang="zh-CN" altLang="en-US" sz="2800" b="1" dirty="0">
                    <a:solidFill>
                      <a:schemeClr val="tx1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85720409-2231-4035-8370-BCF550FAC8DA}"/>
                    </a:ext>
                  </a:extLst>
                </p:cNvPr>
                <p:cNvSpPr/>
                <p:nvPr/>
              </p:nvSpPr>
              <p:spPr>
                <a:xfrm>
                  <a:off x="3805381" y="4491566"/>
                  <a:ext cx="1267691" cy="1007533"/>
                </a:xfrm>
                <a:prstGeom prst="rect">
                  <a:avLst/>
                </a:prstGeom>
                <a:solidFill>
                  <a:schemeClr val="bg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tx1"/>
                      </a:solidFill>
                      <a:latin typeface="方正隶变繁体" panose="03000509000000000000" pitchFamily="65" charset="-122"/>
                      <a:ea typeface="方正隶变繁体" panose="03000509000000000000" pitchFamily="65" charset="-122"/>
                    </a:rPr>
                    <a:t>1</a:t>
                  </a:r>
                </a:p>
                <a:p>
                  <a:pPr algn="ctr"/>
                  <a:r>
                    <a:rPr lang="en-US" altLang="zh-CN" sz="2800" b="1" dirty="0">
                      <a:solidFill>
                        <a:schemeClr val="tx1"/>
                      </a:solidFill>
                      <a:latin typeface="方正隶变繁体" panose="03000509000000000000" pitchFamily="65" charset="-122"/>
                      <a:ea typeface="方正隶变繁体" panose="03000509000000000000" pitchFamily="65" charset="-122"/>
                    </a:rPr>
                    <a:t>-5</a:t>
                  </a:r>
                  <a:endParaRPr lang="zh-CN" altLang="en-US" sz="2800" b="1" dirty="0">
                    <a:solidFill>
                      <a:schemeClr val="tx1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DE37274D-8409-4101-B542-FE8329A11324}"/>
                    </a:ext>
                  </a:extLst>
                </p:cNvPr>
                <p:cNvSpPr/>
                <p:nvPr/>
              </p:nvSpPr>
              <p:spPr>
                <a:xfrm>
                  <a:off x="5073072" y="4491566"/>
                  <a:ext cx="1267691" cy="1007533"/>
                </a:xfrm>
                <a:prstGeom prst="rect">
                  <a:avLst/>
                </a:prstGeom>
                <a:solidFill>
                  <a:schemeClr val="bg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tx1"/>
                      </a:solidFill>
                      <a:latin typeface="方正隶变繁体" panose="03000509000000000000" pitchFamily="65" charset="-122"/>
                      <a:ea typeface="方正隶变繁体" panose="03000509000000000000" pitchFamily="65" charset="-122"/>
                    </a:rPr>
                    <a:t>2</a:t>
                  </a:r>
                </a:p>
                <a:p>
                  <a:pPr algn="ctr"/>
                  <a:r>
                    <a:rPr lang="en-US" altLang="zh-CN" sz="2800" b="1" dirty="0">
                      <a:solidFill>
                        <a:schemeClr val="tx1"/>
                      </a:solidFill>
                      <a:latin typeface="方正隶变繁体" panose="03000509000000000000" pitchFamily="65" charset="-122"/>
                      <a:ea typeface="方正隶变繁体" panose="03000509000000000000" pitchFamily="65" charset="-122"/>
                    </a:rPr>
                    <a:t>-4</a:t>
                  </a:r>
                  <a:endParaRPr lang="zh-CN" altLang="en-US" sz="2800" b="1" dirty="0">
                    <a:solidFill>
                      <a:schemeClr val="tx1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EA49ECBC-F334-43D1-9191-FB695F48AE47}"/>
                    </a:ext>
                  </a:extLst>
                </p:cNvPr>
                <p:cNvSpPr/>
                <p:nvPr/>
              </p:nvSpPr>
              <p:spPr>
                <a:xfrm>
                  <a:off x="6340763" y="4491566"/>
                  <a:ext cx="1267691" cy="1007533"/>
                </a:xfrm>
                <a:prstGeom prst="rect">
                  <a:avLst/>
                </a:prstGeom>
                <a:solidFill>
                  <a:schemeClr val="bg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tx1"/>
                      </a:solidFill>
                      <a:latin typeface="方正隶变繁体" panose="03000509000000000000" pitchFamily="65" charset="-122"/>
                      <a:ea typeface="方正隶变繁体" panose="03000509000000000000" pitchFamily="65" charset="-122"/>
                    </a:rPr>
                    <a:t>3</a:t>
                  </a:r>
                </a:p>
                <a:p>
                  <a:pPr algn="ctr"/>
                  <a:r>
                    <a:rPr lang="en-US" altLang="zh-CN" sz="2800" b="1" dirty="0">
                      <a:solidFill>
                        <a:schemeClr val="tx1"/>
                      </a:solidFill>
                      <a:latin typeface="方正隶变繁体" panose="03000509000000000000" pitchFamily="65" charset="-122"/>
                      <a:ea typeface="方正隶变繁体" panose="03000509000000000000" pitchFamily="65" charset="-122"/>
                    </a:rPr>
                    <a:t>-3</a:t>
                  </a:r>
                  <a:endParaRPr lang="zh-CN" altLang="en-US" sz="2800" b="1" dirty="0">
                    <a:solidFill>
                      <a:schemeClr val="tx1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6E026B2-C445-4039-BFC0-0858672D5214}"/>
                    </a:ext>
                  </a:extLst>
                </p:cNvPr>
                <p:cNvSpPr/>
                <p:nvPr/>
              </p:nvSpPr>
              <p:spPr>
                <a:xfrm>
                  <a:off x="7608454" y="4491566"/>
                  <a:ext cx="1267691" cy="1007533"/>
                </a:xfrm>
                <a:prstGeom prst="rect">
                  <a:avLst/>
                </a:prstGeom>
                <a:solidFill>
                  <a:schemeClr val="bg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tx1"/>
                      </a:solidFill>
                      <a:latin typeface="方正隶变繁体" panose="03000509000000000000" pitchFamily="65" charset="-122"/>
                      <a:ea typeface="方正隶变繁体" panose="03000509000000000000" pitchFamily="65" charset="-122"/>
                    </a:rPr>
                    <a:t>4</a:t>
                  </a:r>
                </a:p>
                <a:p>
                  <a:pPr algn="ctr"/>
                  <a:r>
                    <a:rPr lang="en-US" altLang="zh-CN" sz="2800" b="1" dirty="0">
                      <a:solidFill>
                        <a:schemeClr val="tx1"/>
                      </a:solidFill>
                      <a:latin typeface="方正隶变繁体" panose="03000509000000000000" pitchFamily="65" charset="-122"/>
                      <a:ea typeface="方正隶变繁体" panose="03000509000000000000" pitchFamily="65" charset="-122"/>
                    </a:rPr>
                    <a:t>-2</a:t>
                  </a:r>
                  <a:endParaRPr lang="zh-CN" altLang="en-US" sz="2800" b="1" dirty="0">
                    <a:solidFill>
                      <a:schemeClr val="tx1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endParaRPr>
                </a:p>
              </p:txBody>
            </p:sp>
          </p:grp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A52BE15-E164-44A9-BEFF-2FEB85217395}"/>
                  </a:ext>
                </a:extLst>
              </p:cNvPr>
              <p:cNvSpPr/>
              <p:nvPr/>
            </p:nvSpPr>
            <p:spPr>
              <a:xfrm>
                <a:off x="8876144" y="4491566"/>
                <a:ext cx="1267691" cy="1007533"/>
              </a:xfrm>
              <a:prstGeom prst="rect">
                <a:avLst/>
              </a:prstGeom>
              <a:solidFill>
                <a:schemeClr val="bg1">
                  <a:alpha val="24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tx1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rPr>
                  <a:t>5</a:t>
                </a:r>
              </a:p>
              <a:p>
                <a:pPr algn="ctr"/>
                <a:r>
                  <a:rPr lang="en-US" altLang="zh-CN" sz="2800" b="1" dirty="0">
                    <a:solidFill>
                      <a:schemeClr val="tx1"/>
                    </a:solidFill>
                    <a:latin typeface="方正隶变繁体" panose="03000509000000000000" pitchFamily="65" charset="-122"/>
                    <a:ea typeface="方正隶变繁体" panose="03000509000000000000" pitchFamily="65" charset="-122"/>
                  </a:rPr>
                  <a:t>-1</a:t>
                </a:r>
                <a:endParaRPr lang="zh-CN" altLang="en-US" sz="2800" b="1" dirty="0">
                  <a:solidFill>
                    <a:schemeClr val="tx1"/>
                  </a:solidFill>
                  <a:latin typeface="方正隶变繁体" panose="03000509000000000000" pitchFamily="65" charset="-122"/>
                  <a:ea typeface="方正隶变繁体" panose="03000509000000000000" pitchFamily="65" charset="-122"/>
                </a:endParaRPr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2293FEB-0379-493F-876F-149DC56074B3}"/>
                </a:ext>
              </a:extLst>
            </p:cNvPr>
            <p:cNvSpPr txBox="1"/>
            <p:nvPr/>
          </p:nvSpPr>
          <p:spPr>
            <a:xfrm>
              <a:off x="10343575" y="2989398"/>
              <a:ext cx="1014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>
                  <a:latin typeface="方正隶变繁体" panose="03000509000000000000" pitchFamily="65" charset="-122"/>
                  <a:ea typeface="方正隶变繁体" panose="03000509000000000000" pitchFamily="65" charset="-122"/>
                </a:rPr>
                <a:t>索引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B613721-C9C4-4021-A0BA-3D2FA076FF6E}"/>
              </a:ext>
            </a:extLst>
          </p:cNvPr>
          <p:cNvGrpSpPr/>
          <p:nvPr/>
        </p:nvGrpSpPr>
        <p:grpSpPr>
          <a:xfrm>
            <a:off x="3605904" y="3509818"/>
            <a:ext cx="7752070" cy="2638341"/>
            <a:chOff x="3605904" y="3509818"/>
            <a:chExt cx="7752070" cy="2638341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163BE9E-29C2-435E-B8D9-479EA2E8EF14}"/>
                </a:ext>
              </a:extLst>
            </p:cNvPr>
            <p:cNvGrpSpPr/>
            <p:nvPr/>
          </p:nvGrpSpPr>
          <p:grpSpPr>
            <a:xfrm>
              <a:off x="3605904" y="3509818"/>
              <a:ext cx="5820171" cy="2638341"/>
              <a:chOff x="3605904" y="3509818"/>
              <a:chExt cx="5820171" cy="2638341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7CB38297-4237-4A93-99C1-0DF7EE5EC242}"/>
                  </a:ext>
                </a:extLst>
              </p:cNvPr>
              <p:cNvGrpSpPr/>
              <p:nvPr/>
            </p:nvGrpSpPr>
            <p:grpSpPr>
              <a:xfrm>
                <a:off x="3605904" y="3509818"/>
                <a:ext cx="814839" cy="2638341"/>
                <a:chOff x="2333950" y="3509818"/>
                <a:chExt cx="814839" cy="2638341"/>
              </a:xfrm>
            </p:grpSpPr>
            <p:sp>
              <p:nvSpPr>
                <p:cNvPr id="42" name="箭头: 下 41">
                  <a:extLst>
                    <a:ext uri="{FF2B5EF4-FFF2-40B4-BE49-F238E27FC236}">
                      <a16:creationId xmlns:a16="http://schemas.microsoft.com/office/drawing/2014/main" id="{A010CD6B-91EF-4E4E-B4EA-24454B08574C}"/>
                    </a:ext>
                  </a:extLst>
                </p:cNvPr>
                <p:cNvSpPr/>
                <p:nvPr/>
              </p:nvSpPr>
              <p:spPr>
                <a:xfrm rot="10800000">
                  <a:off x="2386890" y="5033997"/>
                  <a:ext cx="184727" cy="461818"/>
                </a:xfrm>
                <a:prstGeom prst="downArrow">
                  <a:avLst/>
                </a:prstGeom>
                <a:solidFill>
                  <a:srgbClr val="FF0000">
                    <a:alpha val="60000"/>
                  </a:srgbClr>
                </a:solidFill>
                <a:ln w="635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A17520BF-8E56-4B5E-8C2C-67D4AC7F7094}"/>
                    </a:ext>
                  </a:extLst>
                </p:cNvPr>
                <p:cNvCxnSpPr>
                  <a:cxnSpLocks/>
                  <a:stCxn id="42" idx="2"/>
                </p:cNvCxnSpPr>
                <p:nvPr/>
              </p:nvCxnSpPr>
              <p:spPr>
                <a:xfrm flipV="1">
                  <a:off x="2479253" y="3509818"/>
                  <a:ext cx="0" cy="1524179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302181B0-0D74-41A8-95EE-E1A18E2BDA27}"/>
                    </a:ext>
                  </a:extLst>
                </p:cNvPr>
                <p:cNvSpPr txBox="1"/>
                <p:nvPr/>
              </p:nvSpPr>
              <p:spPr>
                <a:xfrm>
                  <a:off x="2333950" y="5501828"/>
                  <a:ext cx="81483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br>
                    <a:rPr lang="en-US" altLang="zh-CN" dirty="0"/>
                  </a:br>
                  <a:r>
                    <a:rPr lang="en-US" altLang="zh-CN" dirty="0"/>
                    <a:t>-5</a:t>
                  </a:r>
                  <a:endParaRPr lang="zh-CN" altLang="en-US" dirty="0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DA3A1D98-9C3F-4AEC-8CB6-4D2DF7724F40}"/>
                  </a:ext>
                </a:extLst>
              </p:cNvPr>
              <p:cNvGrpSpPr/>
              <p:nvPr/>
            </p:nvGrpSpPr>
            <p:grpSpPr>
              <a:xfrm>
                <a:off x="4855308" y="3509818"/>
                <a:ext cx="502081" cy="2638341"/>
                <a:chOff x="2315663" y="3509818"/>
                <a:chExt cx="502081" cy="2638341"/>
              </a:xfrm>
            </p:grpSpPr>
            <p:sp>
              <p:nvSpPr>
                <p:cNvPr id="46" name="箭头: 下 45">
                  <a:extLst>
                    <a:ext uri="{FF2B5EF4-FFF2-40B4-BE49-F238E27FC236}">
                      <a16:creationId xmlns:a16="http://schemas.microsoft.com/office/drawing/2014/main" id="{0552ACE9-9949-4667-9287-5D8C900AC8FF}"/>
                    </a:ext>
                  </a:extLst>
                </p:cNvPr>
                <p:cNvSpPr/>
                <p:nvPr/>
              </p:nvSpPr>
              <p:spPr>
                <a:xfrm rot="10800000">
                  <a:off x="2386890" y="5033997"/>
                  <a:ext cx="184727" cy="461818"/>
                </a:xfrm>
                <a:prstGeom prst="downArrow">
                  <a:avLst/>
                </a:prstGeom>
                <a:solidFill>
                  <a:srgbClr val="FF0000">
                    <a:alpha val="60000"/>
                  </a:srgbClr>
                </a:solidFill>
                <a:ln w="635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12964C54-DD61-4490-8C3A-59FEDC407877}"/>
                    </a:ext>
                  </a:extLst>
                </p:cNvPr>
                <p:cNvCxnSpPr>
                  <a:cxnSpLocks/>
                  <a:stCxn id="46" idx="2"/>
                </p:cNvCxnSpPr>
                <p:nvPr/>
              </p:nvCxnSpPr>
              <p:spPr>
                <a:xfrm flipV="1">
                  <a:off x="2479253" y="3509818"/>
                  <a:ext cx="0" cy="1524179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8720E49A-94D8-4CCB-B20B-DE409D809715}"/>
                    </a:ext>
                  </a:extLst>
                </p:cNvPr>
                <p:cNvSpPr txBox="1"/>
                <p:nvPr/>
              </p:nvSpPr>
              <p:spPr>
                <a:xfrm>
                  <a:off x="2315663" y="5501828"/>
                  <a:ext cx="50208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2</a:t>
                  </a:r>
                  <a:br>
                    <a:rPr lang="en-US" altLang="zh-CN" dirty="0"/>
                  </a:br>
                  <a:r>
                    <a:rPr lang="en-US" altLang="zh-CN" dirty="0"/>
                    <a:t>-4</a:t>
                  </a:r>
                  <a:endParaRPr lang="zh-CN" altLang="en-US" dirty="0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9D705056-E483-4CFA-ABEB-6CA47C00B12C}"/>
                  </a:ext>
                </a:extLst>
              </p:cNvPr>
              <p:cNvGrpSpPr/>
              <p:nvPr/>
            </p:nvGrpSpPr>
            <p:grpSpPr>
              <a:xfrm>
                <a:off x="6120423" y="3509818"/>
                <a:ext cx="508834" cy="2638341"/>
                <a:chOff x="2315663" y="3509818"/>
                <a:chExt cx="508834" cy="2638341"/>
              </a:xfrm>
            </p:grpSpPr>
            <p:sp>
              <p:nvSpPr>
                <p:cNvPr id="50" name="箭头: 下 49">
                  <a:extLst>
                    <a:ext uri="{FF2B5EF4-FFF2-40B4-BE49-F238E27FC236}">
                      <a16:creationId xmlns:a16="http://schemas.microsoft.com/office/drawing/2014/main" id="{D2981AA8-BBD1-4313-8FA1-939FB44B50F8}"/>
                    </a:ext>
                  </a:extLst>
                </p:cNvPr>
                <p:cNvSpPr/>
                <p:nvPr/>
              </p:nvSpPr>
              <p:spPr>
                <a:xfrm rot="10800000">
                  <a:off x="2386890" y="5033997"/>
                  <a:ext cx="184727" cy="461818"/>
                </a:xfrm>
                <a:prstGeom prst="downArrow">
                  <a:avLst/>
                </a:prstGeom>
                <a:solidFill>
                  <a:srgbClr val="FF0000">
                    <a:alpha val="60000"/>
                  </a:srgbClr>
                </a:solidFill>
                <a:ln w="635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022578FC-5A02-4D3C-B5F6-548CC10C6457}"/>
                    </a:ext>
                  </a:extLst>
                </p:cNvPr>
                <p:cNvCxnSpPr>
                  <a:cxnSpLocks/>
                  <a:stCxn id="50" idx="2"/>
                </p:cNvCxnSpPr>
                <p:nvPr/>
              </p:nvCxnSpPr>
              <p:spPr>
                <a:xfrm flipV="1">
                  <a:off x="2479253" y="3509818"/>
                  <a:ext cx="0" cy="1524179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CCEBBC2-14A2-4F57-8084-BE07BD3204E8}"/>
                    </a:ext>
                  </a:extLst>
                </p:cNvPr>
                <p:cNvSpPr txBox="1"/>
                <p:nvPr/>
              </p:nvSpPr>
              <p:spPr>
                <a:xfrm>
                  <a:off x="2315663" y="5501828"/>
                  <a:ext cx="50883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3</a:t>
                  </a:r>
                  <a:br>
                    <a:rPr lang="en-US" altLang="zh-CN" dirty="0"/>
                  </a:br>
                  <a:r>
                    <a:rPr lang="en-US" altLang="zh-CN" dirty="0"/>
                    <a:t>-3</a:t>
                  </a:r>
                  <a:endParaRPr lang="zh-CN" altLang="en-US" dirty="0"/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7910E5F-89D9-4966-9A5A-C7372F31152E}"/>
                  </a:ext>
                </a:extLst>
              </p:cNvPr>
              <p:cNvGrpSpPr/>
              <p:nvPr/>
            </p:nvGrpSpPr>
            <p:grpSpPr>
              <a:xfrm>
                <a:off x="7392290" y="3509818"/>
                <a:ext cx="508835" cy="2638341"/>
                <a:chOff x="2315663" y="3509818"/>
                <a:chExt cx="508835" cy="2638341"/>
              </a:xfrm>
            </p:grpSpPr>
            <p:sp>
              <p:nvSpPr>
                <p:cNvPr id="54" name="箭头: 下 53">
                  <a:extLst>
                    <a:ext uri="{FF2B5EF4-FFF2-40B4-BE49-F238E27FC236}">
                      <a16:creationId xmlns:a16="http://schemas.microsoft.com/office/drawing/2014/main" id="{6E4F33CD-61EF-4986-867C-2C7AB900F3E5}"/>
                    </a:ext>
                  </a:extLst>
                </p:cNvPr>
                <p:cNvSpPr/>
                <p:nvPr/>
              </p:nvSpPr>
              <p:spPr>
                <a:xfrm rot="10800000">
                  <a:off x="2386890" y="5033997"/>
                  <a:ext cx="184727" cy="461818"/>
                </a:xfrm>
                <a:prstGeom prst="downArrow">
                  <a:avLst/>
                </a:prstGeom>
                <a:solidFill>
                  <a:srgbClr val="FF0000">
                    <a:alpha val="60000"/>
                  </a:srgbClr>
                </a:solidFill>
                <a:ln w="635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016D683A-B6CB-4ECB-ABE3-9D374B206051}"/>
                    </a:ext>
                  </a:extLst>
                </p:cNvPr>
                <p:cNvCxnSpPr>
                  <a:cxnSpLocks/>
                  <a:stCxn id="54" idx="2"/>
                </p:cNvCxnSpPr>
                <p:nvPr/>
              </p:nvCxnSpPr>
              <p:spPr>
                <a:xfrm flipV="1">
                  <a:off x="2479253" y="3509818"/>
                  <a:ext cx="0" cy="1524179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11F96994-AD8C-48D9-81FD-A253BA75658B}"/>
                    </a:ext>
                  </a:extLst>
                </p:cNvPr>
                <p:cNvSpPr txBox="1"/>
                <p:nvPr/>
              </p:nvSpPr>
              <p:spPr>
                <a:xfrm>
                  <a:off x="2315663" y="5501828"/>
                  <a:ext cx="50883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4</a:t>
                  </a:r>
                  <a:br>
                    <a:rPr lang="en-US" altLang="zh-CN" dirty="0"/>
                  </a:br>
                  <a:r>
                    <a:rPr lang="en-US" altLang="zh-CN" dirty="0"/>
                    <a:t>-2</a:t>
                  </a:r>
                  <a:endParaRPr lang="zh-CN" altLang="en-US" dirty="0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FB1ADE0C-A6C2-4BBA-BFD9-31A6E175F4EA}"/>
                  </a:ext>
                </a:extLst>
              </p:cNvPr>
              <p:cNvGrpSpPr/>
              <p:nvPr/>
            </p:nvGrpSpPr>
            <p:grpSpPr>
              <a:xfrm>
                <a:off x="8664158" y="3509818"/>
                <a:ext cx="761917" cy="2635364"/>
                <a:chOff x="2315490" y="3509818"/>
                <a:chExt cx="761917" cy="2635364"/>
              </a:xfrm>
            </p:grpSpPr>
            <p:sp>
              <p:nvSpPr>
                <p:cNvPr id="58" name="箭头: 下 57">
                  <a:extLst>
                    <a:ext uri="{FF2B5EF4-FFF2-40B4-BE49-F238E27FC236}">
                      <a16:creationId xmlns:a16="http://schemas.microsoft.com/office/drawing/2014/main" id="{5CCAF099-F502-4001-9FFF-D45A7FAFC105}"/>
                    </a:ext>
                  </a:extLst>
                </p:cNvPr>
                <p:cNvSpPr/>
                <p:nvPr/>
              </p:nvSpPr>
              <p:spPr>
                <a:xfrm rot="10800000">
                  <a:off x="2386890" y="5033997"/>
                  <a:ext cx="184727" cy="461818"/>
                </a:xfrm>
                <a:prstGeom prst="downArrow">
                  <a:avLst/>
                </a:prstGeom>
                <a:solidFill>
                  <a:srgbClr val="FF0000">
                    <a:alpha val="60000"/>
                  </a:srgbClr>
                </a:solidFill>
                <a:ln w="6350" cap="rnd">
                  <a:solidFill>
                    <a:schemeClr val="tx1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FE3DA4BF-B734-44C3-B110-46EB1B0C831C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 flipV="1">
                  <a:off x="2479253" y="3509818"/>
                  <a:ext cx="0" cy="1524179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A85B7D8A-2D80-436E-927F-3890B1CE2B2E}"/>
                    </a:ext>
                  </a:extLst>
                </p:cNvPr>
                <p:cNvSpPr txBox="1"/>
                <p:nvPr/>
              </p:nvSpPr>
              <p:spPr>
                <a:xfrm>
                  <a:off x="2315490" y="5498851"/>
                  <a:ext cx="76191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5</a:t>
                  </a:r>
                  <a:br>
                    <a:rPr lang="en-US" altLang="zh-CN" dirty="0"/>
                  </a:br>
                  <a:r>
                    <a:rPr lang="en-US" altLang="zh-CN" dirty="0"/>
                    <a:t>-1</a:t>
                  </a:r>
                  <a:endParaRPr lang="zh-CN" altLang="en-US" dirty="0"/>
                </a:p>
              </p:txBody>
            </p:sp>
          </p:grp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5FD306F-01F5-4CFE-B26C-7FDA765C734B}"/>
                </a:ext>
              </a:extLst>
            </p:cNvPr>
            <p:cNvSpPr txBox="1"/>
            <p:nvPr/>
          </p:nvSpPr>
          <p:spPr>
            <a:xfrm>
              <a:off x="10343575" y="5097295"/>
              <a:ext cx="1014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>
                  <a:latin typeface="方正隶变繁体" panose="03000509000000000000" pitchFamily="65" charset="-122"/>
                  <a:ea typeface="方正隶变繁体" panose="03000509000000000000" pitchFamily="65" charset="-122"/>
                </a:rPr>
                <a:t>切片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8D2D304-2B46-4C21-832A-2A3D0E69CEFA}"/>
              </a:ext>
            </a:extLst>
          </p:cNvPr>
          <p:cNvSpPr/>
          <p:nvPr/>
        </p:nvSpPr>
        <p:spPr>
          <a:xfrm>
            <a:off x="2518866" y="1513686"/>
            <a:ext cx="725765" cy="38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6F1E171-D9AF-4EAB-8367-F7D021F960AC}"/>
              </a:ext>
            </a:extLst>
          </p:cNvPr>
          <p:cNvSpPr/>
          <p:nvPr/>
        </p:nvSpPr>
        <p:spPr>
          <a:xfrm>
            <a:off x="2881748" y="1901613"/>
            <a:ext cx="725765" cy="387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0FB489F-ACD8-4B5D-B1BB-D14CD3472D34}"/>
              </a:ext>
            </a:extLst>
          </p:cNvPr>
          <p:cNvSpPr/>
          <p:nvPr/>
        </p:nvSpPr>
        <p:spPr>
          <a:xfrm>
            <a:off x="2697017" y="2315282"/>
            <a:ext cx="5024575" cy="462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2" name="幻灯片缩放定位 71">
                <a:extLst>
                  <a:ext uri="{FF2B5EF4-FFF2-40B4-BE49-F238E27FC236}">
                    <a16:creationId xmlns:a16="http://schemas.microsoft.com/office/drawing/2014/main" id="{597015BD-6BC7-4DA6-A91D-6460B5C8A38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809026" y="102523"/>
              <a:ext cx="1290001" cy="725625"/>
            </p:xfrm>
            <a:graphic>
              <a:graphicData uri="http://schemas.microsoft.com/office/powerpoint/2016/slidezoom">
                <pslz:sldZm>
                  <pslz:sldZmObj sldId="270" cId="4013669493">
                    <pslz:zmPr id="{D7211B26-DE41-45DC-A709-E58492AE593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0001" cy="725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2" name="幻灯片缩放定位 7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97015BD-6BC7-4DA6-A91D-6460B5C8A3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9026" y="102523"/>
                <a:ext cx="1290001" cy="725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0A28022-F7E1-4EFC-98F7-313C6A351377}"/>
              </a:ext>
            </a:extLst>
          </p:cNvPr>
          <p:cNvSpPr txBox="1"/>
          <p:nvPr/>
        </p:nvSpPr>
        <p:spPr>
          <a:xfrm>
            <a:off x="3651547" y="663478"/>
            <a:ext cx="438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字符串是有序</a:t>
            </a:r>
            <a:r>
              <a:rPr lang="en-US" altLang="zh-CN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-</a:t>
            </a:r>
            <a:r>
              <a:rPr lang="zh-CN" altLang="en-US" sz="3200" dirty="0">
                <a:solidFill>
                  <a:srgbClr val="0000FF"/>
                </a:solidFill>
                <a:latin typeface="方正隶变繁体" panose="03000509000000000000" pitchFamily="65" charset="-122"/>
                <a:ea typeface="方正隶变繁体" panose="03000509000000000000" pitchFamily="65" charset="-122"/>
              </a:rPr>
              <a:t>序列</a:t>
            </a:r>
          </a:p>
        </p:txBody>
      </p:sp>
    </p:spTree>
    <p:extLst>
      <p:ext uri="{BB962C8B-B14F-4D97-AF65-F5344CB8AC3E}">
        <p14:creationId xmlns:p14="http://schemas.microsoft.com/office/powerpoint/2010/main" val="384936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  <a:headEnd type="diamond"/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0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10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101.xml><?xml version="1.0" encoding="utf-8"?>
<Control xmlns="http://schemas.microsoft.com/VisualStudio/2011/storyboarding/control">
  <Id Name="System.Storyboarding.Annotation.AnimatedRectangleCallout" Revision="1" Stencil="System.Storyboarding.Annotation" StencilVersion="0.1"/>
</Control>
</file>

<file path=customXml/item102.xml><?xml version="1.0" encoding="utf-8"?>
<Control xmlns="http://schemas.microsoft.com/VisualStudio/2011/storyboarding/control">
  <Id Name="System.Storyboarding.WindowsPhoneIcons.Search" Revision="1" Stencil="System.Storyboarding.WindowsPhoneIcons" StencilVersion="0.1"/>
</Control>
</file>

<file path=customXml/item10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04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05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106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07.xml><?xml version="1.0" encoding="utf-8"?>
<Control xmlns="http://schemas.microsoft.com/VisualStudio/2011/storyboarding/control">
  <Id Name="System.Storyboarding.WindowsApps.WindowsAppsWideTileSubtitle" Revision="1" Stencil="System.Storyboarding.WindowsApps" StencilVersion="0.1"/>
</Control>
</file>

<file path=customXml/item108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109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1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11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11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11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3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114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15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16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1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13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4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6.xml><?xml version="1.0" encoding="utf-8"?>
<Control xmlns="http://schemas.microsoft.com/VisualStudio/2011/storyboarding/control">
  <Id Name="System.Storyboarding.WindowsApps.DateTimePicker" Revision="1" Stencil="System.Storyboarding.WindowsApps" StencilVersion="0.1"/>
</Control>
</file>

<file path=customXml/item17.xml><?xml version="1.0" encoding="utf-8"?>
<Control xmlns="http://schemas.microsoft.com/VisualStudio/2011/storyboarding/control">
  <Id Name="System.Storyboarding.WindowsDesktop.DialogBox" Revision="1" Stencil="System.Storyboarding.WindowsDesktop" StencilVersion="0.1"/>
</Control>
</file>

<file path=customXml/item18.xml><?xml version="1.0" encoding="utf-8"?>
<Control xmlns="http://schemas.microsoft.com/VisualStudio/2011/storyboarding/control">
  <Id Name="System.Storyboarding.WindowsApps.SearchBar" Revision="1" Stencil="System.Storyboarding.WindowsApps" StencilVersion="0.1"/>
</Control>
</file>

<file path=customXml/item19.xml><?xml version="1.0" encoding="utf-8"?>
<Control xmlns="http://schemas.microsoft.com/VisualStudio/2011/storyboarding/control">
  <Id Name="System.Storyboarding.WindowsPhone.PhoneKeyboard" Revision="1" Stencil="System.Storyboarding.WindowsPhone" StencilVersion="0.1"/>
</Contro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20.xml><?xml version="1.0" encoding="utf-8"?>
<Control xmlns="http://schemas.microsoft.com/VisualStudio/2011/storyboarding/control">
  <Id Name="System.Storyboarding.WindowsApps.WindowsAppsProgressRing" Revision="1" Stencil="System.Storyboarding.WindowsApps" StencilVersion="0.1"/>
</Control>
</file>

<file path=customXml/item2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3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4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2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6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7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28.xml><?xml version="1.0" encoding="utf-8"?>
<Control xmlns="http://schemas.microsoft.com/VisualStudio/2011/storyboarding/control">
  <Id Name="System.Storyboarding.Common.LinkBar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Backgrounds.RibbonApplication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30.xml><?xml version="1.0" encoding="utf-8"?>
<Control xmlns="http://schemas.microsoft.com/VisualStudio/2011/storyboarding/control">
  <Id Name="System.Storyboarding.Common.DragSelection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3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5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36.xml><?xml version="1.0" encoding="utf-8"?>
<Control xmlns="http://schemas.microsoft.com/VisualStudio/2011/storyboarding/control">
  <Id Name="System.Storyboarding.WindowsDesktop.DialogBox" Revision="1" Stencil="System.Storyboarding.WindowsDesktop" StencilVersion="0.1"/>
</Control>
</file>

<file path=customXml/item3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8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39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2.xml><?xml version="1.0" encoding="utf-8"?>
<Control xmlns="http://schemas.microsoft.com/VisualStudio/2011/storyboarding/control">
  <Id Name="System.Storyboarding.WindowsApps.WindowsAppsXSmallTileSubtitle" Revision="1" Stencil="System.Storyboarding.WindowsApps" StencilVersion="0.1"/>
</Control>
</file>

<file path=customXml/item4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4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4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6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4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8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49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5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50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51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52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5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5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55.xml><?xml version="1.0" encoding="utf-8"?>
<Control xmlns="http://schemas.microsoft.com/VisualStudio/2011/storyboarding/control">
  <Id Name="System.Storyboarding.WindowsApps.SearchBar" Revision="1" Stencil="System.Storyboarding.WindowsApps" StencilVersion="0.1"/>
</Control>
</file>

<file path=customXml/item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58.xml><?xml version="1.0" encoding="utf-8"?>
<Control xmlns="http://schemas.microsoft.com/VisualStudio/2011/storyboarding/control">
  <Id Name="System.Storyboarding.Backgrounds.RibbonApplication" Revision="1" Stencil="System.Storyboarding.Backgrounds" StencilVersion="0.1"/>
</Control>
</file>

<file path=customXml/item5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6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6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61.xml><?xml version="1.0" encoding="utf-8"?>
<Control xmlns="http://schemas.microsoft.com/VisualStudio/2011/storyboarding/control">
  <Id Name="System.Storyboarding.WindowsApps.WindowsAppsToggleOn" Revision="1" Stencil="System.Storyboarding.WindowsApps" StencilVersion="0.1"/>
</Control>
</file>

<file path=customXml/item62.xml><?xml version="1.0" encoding="utf-8"?>
<Control xmlns="http://schemas.microsoft.com/VisualStudio/2011/storyboarding/control">
  <Id Name="System.Storyboarding.WindowsPhone.ToggleSwitch" Revision="1" Stencil="System.Storyboarding.WindowsPhone" StencilVersion="0.1"/>
</Control>
</file>

<file path=customXml/item63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64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6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66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67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68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69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7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70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71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72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73.xml><?xml version="1.0" encoding="utf-8"?>
<Control xmlns="http://schemas.microsoft.com/VisualStudio/2011/storyboarding/control">
  <Id Name="System.Storyboarding.WindowsDesktop.RibbonGroup" Revision="1" Stencil="System.Storyboarding.WindowsDesktop" StencilVersion="0.1"/>
</Control>
</file>

<file path=customXml/item7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77.xml><?xml version="1.0" encoding="utf-8"?>
<Control xmlns="http://schemas.microsoft.com/VisualStudio/2011/storyboarding/control">
  <Id Name="e277fcca-87a5-46f1-894d-312df1ee4e3f" RevisionId="28251bc5-c0d8-4cb4-be58-e5c107be1f2b" Stencil="172d6d98-e5c9-42e9-a209-79f7a94bbd38" StencilRevisionId="00000000-0000-0000-0000-000000000000" StencilVersion="0.0"/>
</Control>
</file>

<file path=customXml/item78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79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8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8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81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82.xml><?xml version="1.0" encoding="utf-8"?>
<Control xmlns="http://schemas.microsoft.com/VisualStudio/2011/storyboarding/control">
  <Id Name="System.Storyboarding.WindowsDesktop.ContextMenu" Revision="1" Stencil="System.Storyboarding.WindowsDesktop" StencilVersion="0.1"/>
</Control>
</file>

<file path=customXml/item83.xml><?xml version="1.0" encoding="utf-8"?>
<Control xmlns="http://schemas.microsoft.com/VisualStudio/2011/storyboarding/control">
  <Id Name="System.Storyboarding.WindowsDesktop.RibbonGroup" Revision="1" Stencil="System.Storyboarding.WindowsDesktop" StencilVersion="0.1"/>
</Control>
</file>

<file path=customXml/item8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85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86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87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88.xml><?xml version="1.0" encoding="utf-8"?>
<Control xmlns="http://schemas.microsoft.com/VisualStudio/2011/storyboarding/control">
  <Id Name="System.Storyboarding.Annotation.AnimatedRectangleCallout" Revision="1" Stencil="System.Storyboarding.Annotation" StencilVersion="0.1"/>
</Control>
</file>

<file path=customXml/item8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9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91.xml><?xml version="1.0" encoding="utf-8"?>
<Control xmlns="http://schemas.microsoft.com/VisualStudio/2011/storyboarding/control">
  <Id Name="System.Storyboarding.WindowsPhoneIcons.Search" Revision="1" Stencil="System.Storyboarding.WindowsPhoneIcons" StencilVersion="0.1"/>
</Control>
</file>

<file path=customXml/item92.xml><?xml version="1.0" encoding="utf-8"?>
<Control xmlns="http://schemas.microsoft.com/VisualStudio/2011/storyboarding/control">
  <Id Name="System.Storyboarding.Common.DragSelection" Revision="1" Stencil="System.Storyboarding.Common" StencilVersion="0.1"/>
</Control>
</file>

<file path=customXml/item93.xml><?xml version="1.0" encoding="utf-8"?>
<Control xmlns="http://schemas.microsoft.com/VisualStudio/2011/storyboarding/control">
  <Id Name="System.Storyboarding.WindowsApps.WindowsAppsSliderControl" Revision="1" Stencil="System.Storyboarding.WindowsApps" StencilVersion="0.1"/>
</Control>
</file>

<file path=customXml/item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96.xml><?xml version="1.0" encoding="utf-8"?>
<Control xmlns="http://schemas.microsoft.com/VisualStudio/2011/storyboarding/control">
  <Id Name="System.Storyboarding.WindowsApps.WindowsAppsToggleOn" Revision="1" Stencil="System.Storyboarding.WindowsApps" StencilVersion="0.1"/>
</Control>
</file>

<file path=customXml/item97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98.xml><?xml version="1.0" encoding="utf-8"?>
<Control xmlns="http://schemas.microsoft.com/VisualStudio/2011/storyboarding/control">
  <Id Name="System.Storyboarding.Backgrounds.RibbonApplication" Revision="1" Stencil="System.Storyboarding.Backgrounds" StencilVersion="0.1"/>
</Control>
</file>

<file path=customXml/item99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Props1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BB9E5E61-E257-40D2-B9E2-7AEBD7885088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1322E1B6-B69B-4B1E-9F64-FFB1E4A65691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101.xml><?xml version="1.0" encoding="utf-8"?>
<ds:datastoreItem xmlns:ds="http://schemas.openxmlformats.org/officeDocument/2006/customXml" ds:itemID="{9B0A7011-0B78-4DD6-9278-7901FEA5AAEB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6D0ED378-F4F3-473A-B488-F79F647482BD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E92354D3-8CF9-456A-9AEB-85D0C80EEF3E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C28A16E9-5251-4487-8DE8-A6771C110B24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41E26C4E-13AE-4DA6-95FA-56AEC2B57F4C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5F8B743C-58C9-496B-861D-37CFDCB689D2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041956AB-20B0-47BF-BBF6-AA5241CACE23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F6F6E13C-405A-4F34-9C8D-1967C5565EF6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A2BB0601-0BF8-4C4A-AF70-DAE3AFBACFA7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FFE0BDA5-6DB2-4A84-84FD-D5D71C3B9D40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3492A7C7-FC42-4F7A-AE88-855DE0E60C14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22271091-DDCE-44B5-B608-BB96BCA0C299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012BA062-6246-4F45-BCC5-966BCC4F3AEC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7B9F9C9D-6EFE-4ACD-A5CC-9198476B5DC3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E90950BF-B1F1-4850-B67F-F3FA8DEA9A78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2DDA668D-E310-49CF-B461-3E33165B82B3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A7EB2591-C851-4B19-B1F0-F52DEFA579ED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09D3FE55-D362-44BF-B5AF-C2093DCD5DF7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A4360E52-9DB1-43EF-AB20-8F0E9DE2C8F6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6089AD14-2AFF-487A-A99A-106B05215CC5}">
  <ds:schemaRefs>
    <ds:schemaRef ds:uri="http://schemas.microsoft.com/VisualStudio/2011/storyboarding/control/v1.0"/>
  </ds:schemaRefs>
</ds:datastoreItem>
</file>

<file path=customXml/itemProps15.xml><?xml version="1.0" encoding="utf-8"?>
<ds:datastoreItem xmlns:ds="http://schemas.openxmlformats.org/officeDocument/2006/customXml" ds:itemID="{D876FCC0-9E7A-48B1-8E50-1A0759F74E0A}">
  <ds:schemaRefs>
    <ds:schemaRef ds:uri="http://schemas.microsoft.com/VisualStudio/2011/storyboarding/control/v1.0"/>
  </ds:schemaRefs>
</ds:datastoreItem>
</file>

<file path=customXml/itemProps16.xml><?xml version="1.0" encoding="utf-8"?>
<ds:datastoreItem xmlns:ds="http://schemas.openxmlformats.org/officeDocument/2006/customXml" ds:itemID="{61ACE5E5-0547-4711-9295-FCF46EABF46C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ED6CC0CA-3A75-4742-8B6E-7F59D2E0E5A5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C031A130-A8AB-4A98-9549-5C3D2866C881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7F42689F-313B-45F3-B395-767338A28529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A38F64F-538F-4E93-BA3C-D98A841EB928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20.xml><?xml version="1.0" encoding="utf-8"?>
<ds:datastoreItem xmlns:ds="http://schemas.openxmlformats.org/officeDocument/2006/customXml" ds:itemID="{E08B9AB9-62D7-4184-8125-1505CC1CC41D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F03D36A1-34CB-4BF3-885D-40E879711C36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B04D3947-FCF6-4B06-B08F-63B5C5CA9C45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D341EDEC-E91D-404D-B8C5-4D7EFE3F04B8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97AFED13-B87F-40E7-8399-296748F1533A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96B9670D-6058-4A8F-B08D-2A4747FA5884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22FC4946-3D42-4432-9EE9-1FA67EDA7450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CC1693AC-2B0D-4B78-94A6-8B81ABA79737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F66E55A3-7894-456D-A00E-19F51C644AE3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AC3D769-D063-4E0E-89F8-F9C7407DB2BB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4FEA2979-576B-4D0E-8ED0-4CF4EFD72754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4CC681AB-E81B-49FF-87AD-DA604FB5E770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1099EA52-2851-4A45-B9B0-E37DA6B6C52B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8376A45C-3B73-430A-AB07-14AE228ECB55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1F9E2B79-BC2A-4268-9193-1ACB50784C72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2AB06386-0C3D-4344-BF61-83A77615DACD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A70295DF-3E0F-4B6E-BD7B-245CAD79451A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F8288DEA-22B9-443B-ABE1-014EF687A73A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04939262-C4E4-4DDE-B5F5-FDC9672DC53F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3E1C06EB-5807-44DD-8F56-0195CD17B785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AFA068B-3D54-4CB3-A5A4-87643D8D5145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1C0C511F-E67D-4D4A-9A7B-6E9F2916E4D8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A56E7BBF-4AD1-4BAB-BB90-656BC303E394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7ED48B54-8B75-4D14-9841-03692828D32B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4967114F-F9CE-435C-8E3A-DE877DB1E64D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B8EED8E5-3B5B-4ACE-A82E-2E28B2EEBF7A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33100F4A-0DDC-4B88-9F2C-389897235BA5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BAD961C6-33F0-4C22-99B8-7F532A57D814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6295667D-C0CD-484D-9597-0DF6A365076E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A624E6A6-1E94-423D-AB19-6C836B8F42D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4E9D754E-09B3-4BD6-8FD6-A9AF66ECC194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7B5D9712-10BC-4258-9CCD-78F162E373A8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F6837EA3-9E40-4824-81C6-E2ECDDABBF72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864CECF6-9DCA-4D1C-9B38-E0688ABC9BEF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227E5C53-C01D-4E70-A6B9-862CEA9643DB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F8976C3F-C772-4E76-AD9D-708076F059E4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94D5EAF6-240B-407D-81AB-0575B2A5ABDA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CCE23676-7212-4FCA-ABFB-70FF7FF618C0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2D71B260-49DD-430A-993F-35BB818160D2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14B96814-0A59-4404-8104-4C241525D8AF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B86ED811-76FA-470E-BF65-7B08F4E478BD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8F97ABE8-59FC-4F9E-862E-53DB1BE04D17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1A862AD3-105C-4EF0-972F-BC4F9E884EF5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826F27A1-847A-4460-B9D4-800ED389AE34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8958E36F-37EE-403C-B543-B0F72E376F62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7F05CED5-CCB9-4E9D-8D55-28A8EF4B829E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782F4699-B6D4-44A9-8C92-74E0DF65A319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74BC6B40-2251-4EF0-850D-36F1A702D8BB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EFA06C11-DB56-4F74-9942-4406CED8307B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43BC66F8-864C-4836-90BA-2415F7566B67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9393AB24-443C-46F7-8D50-C871CB7B4286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C31D29BA-E8D2-48DB-8B8A-EBA8B349E071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A4905C86-6E44-4451-8FA7-63A1865DDD97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2ED57B16-65F0-4D88-8FC8-86653DF414F3}">
  <ds:schemaRefs>
    <ds:schemaRef ds:uri="http://schemas.microsoft.com/VisualStudio/2011/storyboarding/control/v1.0"/>
  </ds:schemaRefs>
</ds:datastoreItem>
</file>

<file path=customXml/itemProps71.xml><?xml version="1.0" encoding="utf-8"?>
<ds:datastoreItem xmlns:ds="http://schemas.openxmlformats.org/officeDocument/2006/customXml" ds:itemID="{B86FC14E-608D-4408-A64C-21E6AEE90D98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5A5BBB8D-5CEC-40BD-BA21-F44F6B4B7343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20F9A248-3B4E-4C31-B4EF-B845C984A414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05153027-DA7B-4578-B361-D2D2B936E55E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20F20E98-0806-4979-9C05-6CBBBB4E1E89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366DA436-CE30-453F-9CC1-28AD3B50F144}">
  <ds:schemaRefs>
    <ds:schemaRef ds:uri="http://schemas.microsoft.com/VisualStudio/2011/storyboarding/control/v1.0"/>
  </ds:schemaRefs>
</ds:datastoreItem>
</file>

<file path=customXml/itemProps77.xml><?xml version="1.0" encoding="utf-8"?>
<ds:datastoreItem xmlns:ds="http://schemas.openxmlformats.org/officeDocument/2006/customXml" ds:itemID="{9DEF7458-94A2-40B6-9296-62F34681EAB5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AC7FE208-8C97-4B1D-AA84-DB44D31A4044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5080EF58-1BA1-4401-970D-380B612133BF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DE6DF874-00D4-488C-AB88-5216DD50BA60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BCFDDF06-4D2E-4D6D-9A1B-C447B3F4EA67}">
  <ds:schemaRefs>
    <ds:schemaRef ds:uri="http://schemas.microsoft.com/VisualStudio/2011/storyboarding/control/v1.0"/>
  </ds:schemaRefs>
</ds:datastoreItem>
</file>

<file path=customXml/itemProps81.xml><?xml version="1.0" encoding="utf-8"?>
<ds:datastoreItem xmlns:ds="http://schemas.openxmlformats.org/officeDocument/2006/customXml" ds:itemID="{D064C4CF-1AF5-4F7F-B137-B6F55CF77AE3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3783626F-20F1-4BBB-ADB4-D54C85DDAB37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9DF9E425-3500-4544-92C7-C70BB07A794B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62297194-F276-4C35-9AA2-BFDF1B032F77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DD31851A-5003-4310-A6D0-20CCE229CF08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04E89521-16CA-4149-88CF-F253E9645BA0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7E24A835-3291-46BD-8C98-50F69F590567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3202B820-A431-40AF-A3BE-D0811A251EF1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86DDADAD-0C71-46E0-9616-3234019375CF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0A0B0AB4-528F-45D0-9477-351EBE4AC7B5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05C8BB45-782C-4141-A21F-408D72D18D5D}">
  <ds:schemaRefs>
    <ds:schemaRef ds:uri="http://schemas.microsoft.com/VisualStudio/2011/storyboarding/control/v1.0"/>
  </ds:schemaRefs>
</ds:datastoreItem>
</file>

<file path=customXml/itemProps91.xml><?xml version="1.0" encoding="utf-8"?>
<ds:datastoreItem xmlns:ds="http://schemas.openxmlformats.org/officeDocument/2006/customXml" ds:itemID="{120A3C96-CD27-497D-A0EF-E96445F10DC2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4B916B9A-B635-4FEE-9AE5-90412D37139B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6CF270EB-EA92-4C50-A069-DC44C7431ABF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D9DDA3D3-FB48-46F6-A80C-F908BCDD2882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100B0F7C-27E4-4F4D-BB83-6FE1C87BD1E7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FFD2BA13-3466-4337-A284-D7C677B5DD27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5754F893-6C35-4D5D-9393-17E56EEF992E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BAF63FF1-5D6D-45F5-AEDC-C77572D176BA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544824AC-BADE-407C-AE99-A4D000D2F50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775</Words>
  <Application>Microsoft Office PowerPoint</Application>
  <PresentationFormat>宽屏</PresentationFormat>
  <Paragraphs>226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Cambria Math</vt:lpstr>
      <vt:lpstr>等线</vt:lpstr>
      <vt:lpstr>Times New Roman</vt:lpstr>
      <vt:lpstr>方正隶变简体</vt:lpstr>
      <vt:lpstr>Arial</vt:lpstr>
      <vt:lpstr>方正隶变繁体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1809853gbm30005@student.must.edu.mo</dc:creator>
  <cp:lastModifiedBy>1809853gbm30005@student.must.edu.mo</cp:lastModifiedBy>
  <cp:revision>69</cp:revision>
  <dcterms:created xsi:type="dcterms:W3CDTF">2018-10-16T15:08:28Z</dcterms:created>
  <dcterms:modified xsi:type="dcterms:W3CDTF">2018-10-24T02:27:20Z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